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4" r:id="rId46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D4D9"/>
          </a:solidFill>
        </a:fill>
      </a:tcStyle>
    </a:wholeTbl>
    <a:band2H>
      <a:tcTxStyle/>
      <a:tcStyle>
        <a:tcBdr/>
        <a:fill>
          <a:solidFill>
            <a:srgbClr val="FEEA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6E8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6E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6E8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"/>
          <p:cNvGrpSpPr/>
          <p:nvPr/>
        </p:nvGrpSpPr>
        <p:grpSpPr>
          <a:xfrm>
            <a:off x="-2646463" y="-2251533"/>
            <a:ext cx="9148192" cy="8011544"/>
            <a:chOff x="0" y="0"/>
            <a:chExt cx="9148190" cy="8011542"/>
          </a:xfrm>
        </p:grpSpPr>
        <p:sp>
          <p:nvSpPr>
            <p:cNvPr id="2" name="Shape"/>
            <p:cNvSpPr/>
            <p:nvPr/>
          </p:nvSpPr>
          <p:spPr>
            <a:xfrm rot="19206226">
              <a:off x="1325640" y="4240854"/>
              <a:ext cx="1196142" cy="2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" name="Shape"/>
            <p:cNvSpPr/>
            <p:nvPr/>
          </p:nvSpPr>
          <p:spPr>
            <a:xfrm rot="19206226">
              <a:off x="3434113" y="2262080"/>
              <a:ext cx="2133124" cy="678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99" y="21600"/>
                  </a:moveTo>
                  <a:lnTo>
                    <a:pt x="0" y="940"/>
                  </a:lnTo>
                  <a:lnTo>
                    <a:pt x="100" y="0"/>
                  </a:lnTo>
                  <a:lnTo>
                    <a:pt x="21600" y="20659"/>
                  </a:lnTo>
                  <a:cubicBezTo>
                    <a:pt x="21600" y="20659"/>
                    <a:pt x="21499" y="21600"/>
                    <a:pt x="21499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"/>
            <p:cNvSpPr/>
            <p:nvPr/>
          </p:nvSpPr>
          <p:spPr>
            <a:xfrm rot="19206226">
              <a:off x="6549914" y="1552738"/>
              <a:ext cx="1215653" cy="13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6" y="21600"/>
                  </a:moveTo>
                  <a:lnTo>
                    <a:pt x="0" y="288"/>
                  </a:lnTo>
                  <a:lnTo>
                    <a:pt x="364" y="0"/>
                  </a:lnTo>
                  <a:lnTo>
                    <a:pt x="21600" y="21312"/>
                  </a:lnTo>
                  <a:cubicBezTo>
                    <a:pt x="21600" y="21312"/>
                    <a:pt x="21236" y="21600"/>
                    <a:pt x="21236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"/>
            <p:cNvSpPr/>
            <p:nvPr/>
          </p:nvSpPr>
          <p:spPr>
            <a:xfrm rot="19206226">
              <a:off x="3794727" y="3204460"/>
              <a:ext cx="846226" cy="1136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1600"/>
                  </a:moveTo>
                  <a:lnTo>
                    <a:pt x="0" y="310"/>
                  </a:lnTo>
                  <a:lnTo>
                    <a:pt x="564" y="0"/>
                  </a:lnTo>
                  <a:lnTo>
                    <a:pt x="21600" y="21289"/>
                  </a:lnTo>
                  <a:cubicBezTo>
                    <a:pt x="21600" y="21289"/>
                    <a:pt x="21036" y="21600"/>
                    <a:pt x="21036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"/>
            <p:cNvSpPr/>
            <p:nvPr/>
          </p:nvSpPr>
          <p:spPr>
            <a:xfrm rot="19206226">
              <a:off x="2578373" y="4243632"/>
              <a:ext cx="631896" cy="693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21600"/>
                  </a:moveTo>
                  <a:lnTo>
                    <a:pt x="0" y="21023"/>
                  </a:lnTo>
                  <a:lnTo>
                    <a:pt x="20906" y="0"/>
                  </a:lnTo>
                  <a:lnTo>
                    <a:pt x="21600" y="576"/>
                  </a:lnTo>
                  <a:cubicBezTo>
                    <a:pt x="21600" y="576"/>
                    <a:pt x="694" y="21600"/>
                    <a:pt x="694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"/>
            <p:cNvSpPr/>
            <p:nvPr/>
          </p:nvSpPr>
          <p:spPr>
            <a:xfrm rot="19206226">
              <a:off x="1721639" y="5033760"/>
              <a:ext cx="285696" cy="734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6" y="21600"/>
                  </a:moveTo>
                  <a:lnTo>
                    <a:pt x="0" y="273"/>
                  </a:lnTo>
                  <a:lnTo>
                    <a:pt x="1952" y="0"/>
                  </a:lnTo>
                  <a:lnTo>
                    <a:pt x="21600" y="21326"/>
                  </a:lnTo>
                  <a:cubicBezTo>
                    <a:pt x="21600" y="21326"/>
                    <a:pt x="19646" y="21600"/>
                    <a:pt x="19646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"/>
            <p:cNvSpPr/>
            <p:nvPr/>
          </p:nvSpPr>
          <p:spPr>
            <a:xfrm rot="19206226">
              <a:off x="5138974" y="2639133"/>
              <a:ext cx="893482" cy="676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" y="21600"/>
                  </a:moveTo>
                  <a:lnTo>
                    <a:pt x="0" y="20794"/>
                  </a:lnTo>
                  <a:lnTo>
                    <a:pt x="21107" y="0"/>
                  </a:lnTo>
                  <a:lnTo>
                    <a:pt x="21600" y="805"/>
                  </a:lnTo>
                  <a:cubicBezTo>
                    <a:pt x="21600" y="805"/>
                    <a:pt x="492" y="21600"/>
                    <a:pt x="492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"/>
            <p:cNvSpPr/>
            <p:nvPr/>
          </p:nvSpPr>
          <p:spPr>
            <a:xfrm rot="19206226">
              <a:off x="5654070" y="3029141"/>
              <a:ext cx="2596258" cy="557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4" y="21600"/>
                  </a:moveTo>
                  <a:lnTo>
                    <a:pt x="0" y="1043"/>
                  </a:lnTo>
                  <a:lnTo>
                    <a:pt x="45" y="0"/>
                  </a:lnTo>
                  <a:lnTo>
                    <a:pt x="21600" y="20557"/>
                  </a:lnTo>
                  <a:cubicBezTo>
                    <a:pt x="21600" y="20557"/>
                    <a:pt x="21554" y="21600"/>
                    <a:pt x="21554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"/>
            <p:cNvSpPr/>
            <p:nvPr/>
          </p:nvSpPr>
          <p:spPr>
            <a:xfrm rot="19206226">
              <a:off x="3485917" y="4884746"/>
              <a:ext cx="1706186" cy="4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" y="21600"/>
                  </a:moveTo>
                  <a:lnTo>
                    <a:pt x="0" y="7041"/>
                  </a:lnTo>
                  <a:lnTo>
                    <a:pt x="21597" y="0"/>
                  </a:lnTo>
                  <a:lnTo>
                    <a:pt x="21600" y="14559"/>
                  </a:lnTo>
                  <a:cubicBezTo>
                    <a:pt x="21600" y="14559"/>
                    <a:pt x="2" y="21600"/>
                    <a:pt x="2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"/>
            <p:cNvSpPr/>
            <p:nvPr/>
          </p:nvSpPr>
          <p:spPr>
            <a:xfrm rot="19206226">
              <a:off x="1235232" y="6116955"/>
              <a:ext cx="956040" cy="430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55" y="21600"/>
                  </a:moveTo>
                  <a:lnTo>
                    <a:pt x="0" y="1266"/>
                  </a:lnTo>
                  <a:lnTo>
                    <a:pt x="243" y="0"/>
                  </a:lnTo>
                  <a:lnTo>
                    <a:pt x="21600" y="20334"/>
                  </a:lnTo>
                  <a:cubicBezTo>
                    <a:pt x="21600" y="20334"/>
                    <a:pt x="21355" y="21600"/>
                    <a:pt x="21355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"/>
            <p:cNvSpPr/>
            <p:nvPr/>
          </p:nvSpPr>
          <p:spPr>
            <a:xfrm rot="19206226">
              <a:off x="740673" y="6076558"/>
              <a:ext cx="296888" cy="580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21600"/>
                  </a:moveTo>
                  <a:lnTo>
                    <a:pt x="0" y="442"/>
                  </a:lnTo>
                  <a:lnTo>
                    <a:pt x="1800" y="0"/>
                  </a:lnTo>
                  <a:lnTo>
                    <a:pt x="21600" y="21158"/>
                  </a:lnTo>
                  <a:cubicBezTo>
                    <a:pt x="21600" y="21158"/>
                    <a:pt x="19800" y="21600"/>
                    <a:pt x="19800" y="21600"/>
                  </a:cubicBezTo>
                  <a:close/>
                </a:path>
              </a:pathLst>
            </a:custGeom>
            <a:solidFill>
              <a:srgbClr val="C8C8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/>
            <p:cNvSpPr/>
            <p:nvPr/>
          </p:nvSpPr>
          <p:spPr>
            <a:xfrm rot="19206226">
              <a:off x="864408" y="6651497"/>
              <a:ext cx="341415" cy="217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2" y="21600"/>
                  </a:moveTo>
                  <a:lnTo>
                    <a:pt x="0" y="19245"/>
                  </a:lnTo>
                  <a:lnTo>
                    <a:pt x="20717" y="0"/>
                  </a:lnTo>
                  <a:lnTo>
                    <a:pt x="21600" y="2354"/>
                  </a:lnTo>
                  <a:cubicBezTo>
                    <a:pt x="21600" y="2354"/>
                    <a:pt x="882" y="21600"/>
                    <a:pt x="882" y="21600"/>
                  </a:cubicBezTo>
                  <a:close/>
                </a:path>
              </a:pathLst>
            </a:custGeom>
            <a:solidFill>
              <a:srgbClr val="C8C8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"/>
            <p:cNvSpPr/>
            <p:nvPr/>
          </p:nvSpPr>
          <p:spPr>
            <a:xfrm rot="19206226">
              <a:off x="1312672" y="5343561"/>
              <a:ext cx="128752" cy="34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4" y="21600"/>
                  </a:moveTo>
                  <a:lnTo>
                    <a:pt x="0" y="21097"/>
                  </a:lnTo>
                  <a:lnTo>
                    <a:pt x="17197" y="0"/>
                  </a:lnTo>
                  <a:lnTo>
                    <a:pt x="21600" y="503"/>
                  </a:lnTo>
                  <a:cubicBezTo>
                    <a:pt x="21600" y="503"/>
                    <a:pt x="4404" y="21600"/>
                    <a:pt x="4404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"/>
            <p:cNvSpPr/>
            <p:nvPr/>
          </p:nvSpPr>
          <p:spPr>
            <a:xfrm rot="19206226">
              <a:off x="5575846" y="865318"/>
              <a:ext cx="792843" cy="47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1" y="21600"/>
                  </a:moveTo>
                  <a:lnTo>
                    <a:pt x="0" y="20505"/>
                  </a:lnTo>
                  <a:lnTo>
                    <a:pt x="21229" y="0"/>
                  </a:lnTo>
                  <a:lnTo>
                    <a:pt x="21600" y="1094"/>
                  </a:lnTo>
                  <a:cubicBezTo>
                    <a:pt x="21600" y="1094"/>
                    <a:pt x="371" y="21600"/>
                    <a:pt x="371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"/>
            <p:cNvSpPr/>
            <p:nvPr/>
          </p:nvSpPr>
          <p:spPr>
            <a:xfrm rot="19206226">
              <a:off x="6608681" y="184591"/>
              <a:ext cx="646122" cy="1271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78" y="21600"/>
                  </a:moveTo>
                  <a:lnTo>
                    <a:pt x="0" y="207"/>
                  </a:lnTo>
                  <a:lnTo>
                    <a:pt x="822" y="0"/>
                  </a:lnTo>
                  <a:lnTo>
                    <a:pt x="21600" y="21393"/>
                  </a:lnTo>
                  <a:cubicBezTo>
                    <a:pt x="21600" y="21393"/>
                    <a:pt x="20778" y="21600"/>
                    <a:pt x="20778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"/>
            <p:cNvSpPr/>
            <p:nvPr/>
          </p:nvSpPr>
          <p:spPr>
            <a:xfrm rot="19206226">
              <a:off x="7542353" y="800082"/>
              <a:ext cx="339285" cy="2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6" y="21600"/>
                  </a:moveTo>
                  <a:lnTo>
                    <a:pt x="0" y="19304"/>
                  </a:lnTo>
                  <a:lnTo>
                    <a:pt x="20695" y="0"/>
                  </a:lnTo>
                  <a:lnTo>
                    <a:pt x="21600" y="2295"/>
                  </a:lnTo>
                  <a:cubicBezTo>
                    <a:pt x="21600" y="2295"/>
                    <a:pt x="906" y="21600"/>
                    <a:pt x="906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"/>
            <p:cNvSpPr/>
            <p:nvPr/>
          </p:nvSpPr>
          <p:spPr>
            <a:xfrm rot="19206226">
              <a:off x="8689210" y="1131532"/>
              <a:ext cx="279265" cy="29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47" y="21600"/>
                  </a:moveTo>
                  <a:lnTo>
                    <a:pt x="0" y="1360"/>
                  </a:lnTo>
                  <a:lnTo>
                    <a:pt x="1552" y="0"/>
                  </a:lnTo>
                  <a:lnTo>
                    <a:pt x="21600" y="20239"/>
                  </a:lnTo>
                  <a:cubicBezTo>
                    <a:pt x="21600" y="20239"/>
                    <a:pt x="20047" y="21600"/>
                    <a:pt x="20047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"/>
            <p:cNvSpPr/>
            <p:nvPr/>
          </p:nvSpPr>
          <p:spPr>
            <a:xfrm rot="19206226">
              <a:off x="1174696" y="6895149"/>
              <a:ext cx="123144" cy="6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41" y="21600"/>
                  </a:moveTo>
                  <a:lnTo>
                    <a:pt x="0" y="136"/>
                  </a:lnTo>
                  <a:lnTo>
                    <a:pt x="4759" y="0"/>
                  </a:lnTo>
                  <a:lnTo>
                    <a:pt x="21600" y="21464"/>
                  </a:lnTo>
                  <a:cubicBezTo>
                    <a:pt x="21600" y="21464"/>
                    <a:pt x="16841" y="21600"/>
                    <a:pt x="16841" y="21600"/>
                  </a:cubicBezTo>
                  <a:close/>
                </a:path>
              </a:pathLst>
            </a:custGeom>
            <a:solidFill>
              <a:srgbClr val="C8C8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"/>
            <p:cNvSpPr/>
            <p:nvPr/>
          </p:nvSpPr>
          <p:spPr>
            <a:xfrm rot="19206226">
              <a:off x="1396781" y="6966648"/>
              <a:ext cx="872156" cy="207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" y="21600"/>
                  </a:moveTo>
                  <a:lnTo>
                    <a:pt x="0" y="18796"/>
                  </a:lnTo>
                  <a:lnTo>
                    <a:pt x="21461" y="0"/>
                  </a:lnTo>
                  <a:lnTo>
                    <a:pt x="21600" y="2804"/>
                  </a:lnTo>
                  <a:cubicBezTo>
                    <a:pt x="21600" y="2804"/>
                    <a:pt x="138" y="21600"/>
                    <a:pt x="138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"/>
            <p:cNvSpPr/>
            <p:nvPr/>
          </p:nvSpPr>
          <p:spPr>
            <a:xfrm rot="19206226">
              <a:off x="2282161" y="6660153"/>
              <a:ext cx="52703" cy="426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25" y="21600"/>
                  </a:moveTo>
                  <a:lnTo>
                    <a:pt x="0" y="21518"/>
                  </a:lnTo>
                  <a:lnTo>
                    <a:pt x="10375" y="0"/>
                  </a:lnTo>
                  <a:lnTo>
                    <a:pt x="21600" y="82"/>
                  </a:lnTo>
                  <a:cubicBezTo>
                    <a:pt x="21600" y="82"/>
                    <a:pt x="11225" y="21600"/>
                    <a:pt x="11225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"/>
            <p:cNvSpPr/>
            <p:nvPr/>
          </p:nvSpPr>
          <p:spPr>
            <a:xfrm rot="19206226">
              <a:off x="1990341" y="7179023"/>
              <a:ext cx="476957" cy="102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4" y="21600"/>
                  </a:moveTo>
                  <a:lnTo>
                    <a:pt x="0" y="5704"/>
                  </a:lnTo>
                  <a:lnTo>
                    <a:pt x="195" y="0"/>
                  </a:lnTo>
                  <a:lnTo>
                    <a:pt x="21600" y="15894"/>
                  </a:lnTo>
                  <a:cubicBezTo>
                    <a:pt x="21600" y="15894"/>
                    <a:pt x="21404" y="21600"/>
                    <a:pt x="21404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"/>
            <p:cNvSpPr/>
            <p:nvPr/>
          </p:nvSpPr>
          <p:spPr>
            <a:xfrm rot="19206226">
              <a:off x="2381430" y="6869296"/>
              <a:ext cx="806946" cy="617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" y="21600"/>
                  </a:moveTo>
                  <a:lnTo>
                    <a:pt x="0" y="20830"/>
                  </a:lnTo>
                  <a:lnTo>
                    <a:pt x="21159" y="0"/>
                  </a:lnTo>
                  <a:lnTo>
                    <a:pt x="21600" y="769"/>
                  </a:lnTo>
                  <a:cubicBezTo>
                    <a:pt x="21600" y="769"/>
                    <a:pt x="441" y="21600"/>
                    <a:pt x="441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"/>
            <p:cNvSpPr/>
            <p:nvPr/>
          </p:nvSpPr>
          <p:spPr>
            <a:xfrm rot="19206226">
              <a:off x="2590966" y="7284184"/>
              <a:ext cx="758837" cy="30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" y="21600"/>
                  </a:moveTo>
                  <a:lnTo>
                    <a:pt x="0" y="19782"/>
                  </a:lnTo>
                  <a:lnTo>
                    <a:pt x="21328" y="0"/>
                  </a:lnTo>
                  <a:lnTo>
                    <a:pt x="21600" y="1817"/>
                  </a:lnTo>
                  <a:cubicBezTo>
                    <a:pt x="21600" y="1817"/>
                    <a:pt x="272" y="21600"/>
                    <a:pt x="272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"/>
            <p:cNvSpPr/>
            <p:nvPr/>
          </p:nvSpPr>
          <p:spPr>
            <a:xfrm rot="19206226">
              <a:off x="3218067" y="6821552"/>
              <a:ext cx="664466" cy="325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29" y="21600"/>
                  </a:moveTo>
                  <a:lnTo>
                    <a:pt x="0" y="1660"/>
                  </a:lnTo>
                  <a:lnTo>
                    <a:pt x="371" y="0"/>
                  </a:lnTo>
                  <a:lnTo>
                    <a:pt x="21600" y="19940"/>
                  </a:lnTo>
                  <a:cubicBezTo>
                    <a:pt x="21600" y="19940"/>
                    <a:pt x="21229" y="21600"/>
                    <a:pt x="21229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"/>
            <p:cNvSpPr/>
            <p:nvPr/>
          </p:nvSpPr>
          <p:spPr>
            <a:xfrm rot="19206226">
              <a:off x="3642121" y="5895666"/>
              <a:ext cx="963582" cy="688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3" y="21600"/>
                  </a:moveTo>
                  <a:lnTo>
                    <a:pt x="0" y="20894"/>
                  </a:lnTo>
                  <a:lnTo>
                    <a:pt x="21247" y="0"/>
                  </a:lnTo>
                  <a:lnTo>
                    <a:pt x="21600" y="705"/>
                  </a:lnTo>
                  <a:cubicBezTo>
                    <a:pt x="21600" y="705"/>
                    <a:pt x="353" y="21600"/>
                    <a:pt x="353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"/>
            <p:cNvSpPr/>
            <p:nvPr/>
          </p:nvSpPr>
          <p:spPr>
            <a:xfrm rot="19206226">
              <a:off x="4341548" y="5419356"/>
              <a:ext cx="601826" cy="40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2" y="21600"/>
                  </a:moveTo>
                  <a:lnTo>
                    <a:pt x="0" y="1225"/>
                  </a:lnTo>
                  <a:lnTo>
                    <a:pt x="537" y="0"/>
                  </a:lnTo>
                  <a:lnTo>
                    <a:pt x="21600" y="20374"/>
                  </a:lnTo>
                  <a:cubicBezTo>
                    <a:pt x="21600" y="20374"/>
                    <a:pt x="21062" y="21600"/>
                    <a:pt x="21062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"/>
            <p:cNvSpPr/>
            <p:nvPr/>
          </p:nvSpPr>
          <p:spPr>
            <a:xfrm rot="19206226">
              <a:off x="3411680" y="5065011"/>
              <a:ext cx="635019" cy="2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"/>
            <p:cNvSpPr/>
            <p:nvPr/>
          </p:nvSpPr>
          <p:spPr>
            <a:xfrm rot="19206226">
              <a:off x="3213686" y="3859368"/>
              <a:ext cx="409070" cy="1174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07" y="21600"/>
                  </a:moveTo>
                  <a:lnTo>
                    <a:pt x="0" y="7530"/>
                  </a:lnTo>
                  <a:lnTo>
                    <a:pt x="13410" y="0"/>
                  </a:lnTo>
                  <a:lnTo>
                    <a:pt x="14640" y="267"/>
                  </a:lnTo>
                  <a:lnTo>
                    <a:pt x="1659" y="7556"/>
                  </a:lnTo>
                  <a:lnTo>
                    <a:pt x="21600" y="21373"/>
                  </a:lnTo>
                  <a:cubicBezTo>
                    <a:pt x="21600" y="21373"/>
                    <a:pt x="20307" y="21600"/>
                    <a:pt x="20307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"/>
            <p:cNvSpPr/>
            <p:nvPr/>
          </p:nvSpPr>
          <p:spPr>
            <a:xfrm rot="19206226">
              <a:off x="3793720" y="4238268"/>
              <a:ext cx="1143725" cy="24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" y="21600"/>
                  </a:moveTo>
                  <a:lnTo>
                    <a:pt x="0" y="19287"/>
                  </a:lnTo>
                  <a:lnTo>
                    <a:pt x="15919" y="0"/>
                  </a:lnTo>
                  <a:lnTo>
                    <a:pt x="21600" y="17451"/>
                  </a:lnTo>
                  <a:lnTo>
                    <a:pt x="21313" y="19445"/>
                  </a:lnTo>
                  <a:lnTo>
                    <a:pt x="15826" y="2587"/>
                  </a:lnTo>
                  <a:cubicBezTo>
                    <a:pt x="15826" y="2587"/>
                    <a:pt x="131" y="21600"/>
                    <a:pt x="131" y="21600"/>
                  </a:cubicBezTo>
                  <a:close/>
                </a:path>
              </a:pathLst>
            </a:custGeom>
            <a:solidFill>
              <a:srgbClr val="403C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 rot="19206226">
              <a:off x="3822015" y="2293799"/>
              <a:ext cx="2302401" cy="1711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48" y="21600"/>
                  </a:moveTo>
                  <a:lnTo>
                    <a:pt x="11685" y="21263"/>
                  </a:lnTo>
                  <a:lnTo>
                    <a:pt x="21141" y="18043"/>
                  </a:lnTo>
                  <a:lnTo>
                    <a:pt x="14472" y="7191"/>
                  </a:lnTo>
                  <a:lnTo>
                    <a:pt x="0" y="327"/>
                  </a:lnTo>
                  <a:lnTo>
                    <a:pt x="85" y="0"/>
                  </a:lnTo>
                  <a:lnTo>
                    <a:pt x="14624" y="6896"/>
                  </a:lnTo>
                  <a:lnTo>
                    <a:pt x="14647" y="6933"/>
                  </a:lnTo>
                  <a:lnTo>
                    <a:pt x="21600" y="18245"/>
                  </a:lnTo>
                  <a:cubicBezTo>
                    <a:pt x="21600" y="18245"/>
                    <a:pt x="11748" y="21600"/>
                    <a:pt x="11748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"/>
            <p:cNvSpPr/>
            <p:nvPr/>
          </p:nvSpPr>
          <p:spPr>
            <a:xfrm rot="19206226">
              <a:off x="2744265" y="1614724"/>
              <a:ext cx="2995273" cy="2358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32" y="21600"/>
                  </a:moveTo>
                  <a:lnTo>
                    <a:pt x="10102" y="17875"/>
                  </a:lnTo>
                  <a:lnTo>
                    <a:pt x="13914" y="5372"/>
                  </a:lnTo>
                  <a:lnTo>
                    <a:pt x="13972" y="5362"/>
                  </a:lnTo>
                  <a:lnTo>
                    <a:pt x="20569" y="4251"/>
                  </a:lnTo>
                  <a:lnTo>
                    <a:pt x="8542" y="273"/>
                  </a:lnTo>
                  <a:lnTo>
                    <a:pt x="116" y="8047"/>
                  </a:lnTo>
                  <a:lnTo>
                    <a:pt x="0" y="7843"/>
                  </a:lnTo>
                  <a:lnTo>
                    <a:pt x="8502" y="0"/>
                  </a:lnTo>
                  <a:lnTo>
                    <a:pt x="8547" y="15"/>
                  </a:lnTo>
                  <a:lnTo>
                    <a:pt x="21600" y="4331"/>
                  </a:lnTo>
                  <a:lnTo>
                    <a:pt x="14056" y="5602"/>
                  </a:lnTo>
                  <a:lnTo>
                    <a:pt x="10306" y="17900"/>
                  </a:lnTo>
                  <a:lnTo>
                    <a:pt x="10826" y="21555"/>
                  </a:lnTo>
                  <a:cubicBezTo>
                    <a:pt x="10826" y="21555"/>
                    <a:pt x="10632" y="21600"/>
                    <a:pt x="10632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 rot="19206226">
              <a:off x="134074" y="4984330"/>
              <a:ext cx="930406" cy="30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8" y="21600"/>
                  </a:moveTo>
                  <a:lnTo>
                    <a:pt x="0" y="1889"/>
                  </a:lnTo>
                  <a:lnTo>
                    <a:pt x="181" y="0"/>
                  </a:lnTo>
                  <a:lnTo>
                    <a:pt x="21600" y="19710"/>
                  </a:lnTo>
                  <a:cubicBezTo>
                    <a:pt x="21600" y="19710"/>
                    <a:pt x="21418" y="21600"/>
                    <a:pt x="21418" y="21600"/>
                  </a:cubicBezTo>
                  <a:close/>
                </a:path>
              </a:pathLst>
            </a:custGeom>
            <a:solidFill>
              <a:srgbClr val="C8C8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"/>
            <p:cNvSpPr/>
            <p:nvPr/>
          </p:nvSpPr>
          <p:spPr>
            <a:xfrm rot="19206226">
              <a:off x="6038934" y="1346688"/>
              <a:ext cx="1373152" cy="220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21600"/>
                  </a:moveTo>
                  <a:lnTo>
                    <a:pt x="0" y="10843"/>
                  </a:lnTo>
                  <a:lnTo>
                    <a:pt x="404" y="10749"/>
                  </a:lnTo>
                  <a:lnTo>
                    <a:pt x="6523" y="21034"/>
                  </a:lnTo>
                  <a:lnTo>
                    <a:pt x="21108" y="8485"/>
                  </a:lnTo>
                  <a:lnTo>
                    <a:pt x="15602" y="282"/>
                  </a:lnTo>
                  <a:lnTo>
                    <a:pt x="9836" y="524"/>
                  </a:lnTo>
                  <a:lnTo>
                    <a:pt x="9807" y="254"/>
                  </a:lnTo>
                  <a:lnTo>
                    <a:pt x="15881" y="0"/>
                  </a:lnTo>
                  <a:lnTo>
                    <a:pt x="21600" y="8521"/>
                  </a:lnTo>
                  <a:lnTo>
                    <a:pt x="21528" y="8582"/>
                  </a:lnTo>
                  <a:cubicBezTo>
                    <a:pt x="21528" y="8582"/>
                    <a:pt x="6399" y="21600"/>
                    <a:pt x="6399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"/>
            <p:cNvSpPr/>
            <p:nvPr/>
          </p:nvSpPr>
          <p:spPr>
            <a:xfrm rot="19206226">
              <a:off x="8058030" y="1481374"/>
              <a:ext cx="984457" cy="686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21600"/>
                  </a:moveTo>
                  <a:lnTo>
                    <a:pt x="0" y="20886"/>
                  </a:lnTo>
                  <a:lnTo>
                    <a:pt x="21260" y="0"/>
                  </a:lnTo>
                  <a:lnTo>
                    <a:pt x="21600" y="713"/>
                  </a:lnTo>
                  <a:cubicBezTo>
                    <a:pt x="21600" y="713"/>
                    <a:pt x="339" y="21600"/>
                    <a:pt x="339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6" name="Shape"/>
            <p:cNvSpPr/>
            <p:nvPr/>
          </p:nvSpPr>
          <p:spPr>
            <a:xfrm rot="19206226">
              <a:off x="8101962" y="1869046"/>
              <a:ext cx="68533" cy="579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27" y="21600"/>
                  </a:moveTo>
                  <a:lnTo>
                    <a:pt x="0" y="21528"/>
                  </a:lnTo>
                  <a:lnTo>
                    <a:pt x="12972" y="0"/>
                  </a:lnTo>
                  <a:lnTo>
                    <a:pt x="21600" y="73"/>
                  </a:lnTo>
                  <a:cubicBezTo>
                    <a:pt x="21600" y="73"/>
                    <a:pt x="8627" y="21600"/>
                    <a:pt x="8627" y="21600"/>
                  </a:cubicBezTo>
                  <a:close/>
                </a:path>
              </a:pathLst>
            </a:custGeom>
            <a:solidFill>
              <a:srgbClr val="302D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"/>
            <p:cNvSpPr/>
            <p:nvPr/>
          </p:nvSpPr>
          <p:spPr>
            <a:xfrm rot="19206226">
              <a:off x="5800099" y="3864754"/>
              <a:ext cx="388360" cy="40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97" y="21600"/>
                  </a:moveTo>
                  <a:lnTo>
                    <a:pt x="0" y="1013"/>
                  </a:lnTo>
                  <a:lnTo>
                    <a:pt x="1102" y="0"/>
                  </a:lnTo>
                  <a:lnTo>
                    <a:pt x="21600" y="20587"/>
                  </a:lnTo>
                  <a:cubicBezTo>
                    <a:pt x="21600" y="20587"/>
                    <a:pt x="20497" y="21600"/>
                    <a:pt x="20497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"/>
            <p:cNvSpPr/>
            <p:nvPr/>
          </p:nvSpPr>
          <p:spPr>
            <a:xfrm rot="19206226">
              <a:off x="4793053" y="4601044"/>
              <a:ext cx="769697" cy="759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" y="21600"/>
                  </a:moveTo>
                  <a:lnTo>
                    <a:pt x="0" y="21043"/>
                  </a:lnTo>
                  <a:lnTo>
                    <a:pt x="21060" y="0"/>
                  </a:lnTo>
                  <a:lnTo>
                    <a:pt x="21600" y="557"/>
                  </a:lnTo>
                  <a:cubicBezTo>
                    <a:pt x="21600" y="557"/>
                    <a:pt x="540" y="21600"/>
                    <a:pt x="540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"/>
            <p:cNvSpPr/>
            <p:nvPr/>
          </p:nvSpPr>
          <p:spPr>
            <a:xfrm rot="19206226">
              <a:off x="5139225" y="5392974"/>
              <a:ext cx="350217" cy="248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57" y="21600"/>
                  </a:moveTo>
                  <a:lnTo>
                    <a:pt x="0" y="1985"/>
                  </a:lnTo>
                  <a:lnTo>
                    <a:pt x="943" y="0"/>
                  </a:lnTo>
                  <a:lnTo>
                    <a:pt x="21600" y="19615"/>
                  </a:lnTo>
                  <a:cubicBezTo>
                    <a:pt x="21600" y="19615"/>
                    <a:pt x="20657" y="21600"/>
                    <a:pt x="20657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"/>
            <p:cNvSpPr/>
            <p:nvPr/>
          </p:nvSpPr>
          <p:spPr>
            <a:xfrm rot="19206226">
              <a:off x="5092430" y="1219727"/>
              <a:ext cx="86387" cy="612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73" y="21600"/>
                  </a:moveTo>
                  <a:lnTo>
                    <a:pt x="0" y="93"/>
                  </a:lnTo>
                  <a:lnTo>
                    <a:pt x="6829" y="0"/>
                  </a:lnTo>
                  <a:lnTo>
                    <a:pt x="21600" y="21506"/>
                  </a:lnTo>
                  <a:cubicBezTo>
                    <a:pt x="21600" y="21506"/>
                    <a:pt x="14773" y="21600"/>
                    <a:pt x="14773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"/>
            <p:cNvSpPr/>
            <p:nvPr/>
          </p:nvSpPr>
          <p:spPr>
            <a:xfrm rot="19206226">
              <a:off x="1912544" y="3283259"/>
              <a:ext cx="294313" cy="314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25" y="21600"/>
                  </a:moveTo>
                  <a:lnTo>
                    <a:pt x="0" y="1284"/>
                  </a:lnTo>
                  <a:lnTo>
                    <a:pt x="1475" y="0"/>
                  </a:lnTo>
                  <a:lnTo>
                    <a:pt x="21600" y="20315"/>
                  </a:lnTo>
                  <a:cubicBezTo>
                    <a:pt x="21600" y="20315"/>
                    <a:pt x="20125" y="21600"/>
                    <a:pt x="20125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"/>
            <p:cNvSpPr/>
            <p:nvPr/>
          </p:nvSpPr>
          <p:spPr>
            <a:xfrm rot="19206226">
              <a:off x="7068148" y="1033459"/>
              <a:ext cx="1597756" cy="834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7314" y="21428"/>
                  </a:lnTo>
                  <a:lnTo>
                    <a:pt x="10068" y="2002"/>
                  </a:lnTo>
                  <a:lnTo>
                    <a:pt x="74" y="5922"/>
                  </a:lnTo>
                  <a:lnTo>
                    <a:pt x="0" y="5225"/>
                  </a:lnTo>
                  <a:lnTo>
                    <a:pt x="10584" y="1073"/>
                  </a:lnTo>
                  <a:lnTo>
                    <a:pt x="7798" y="20722"/>
                  </a:lnTo>
                  <a:lnTo>
                    <a:pt x="20780" y="20879"/>
                  </a:lnTo>
                  <a:lnTo>
                    <a:pt x="11519" y="467"/>
                  </a:lnTo>
                  <a:lnTo>
                    <a:pt x="11799" y="0"/>
                  </a:lnTo>
                  <a:cubicBezTo>
                    <a:pt x="11799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"/>
            <p:cNvSpPr/>
            <p:nvPr/>
          </p:nvSpPr>
          <p:spPr>
            <a:xfrm rot="19206226">
              <a:off x="5269947" y="2281758"/>
              <a:ext cx="845393" cy="893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96" y="21600"/>
                  </a:moveTo>
                  <a:lnTo>
                    <a:pt x="18199" y="21566"/>
                  </a:lnTo>
                  <a:lnTo>
                    <a:pt x="20811" y="715"/>
                  </a:lnTo>
                  <a:lnTo>
                    <a:pt x="0" y="715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18896" y="21600"/>
                    <a:pt x="18896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"/>
            <p:cNvSpPr/>
            <p:nvPr/>
          </p:nvSpPr>
          <p:spPr>
            <a:xfrm rot="19206226">
              <a:off x="1758218" y="4500143"/>
              <a:ext cx="860341" cy="103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90" y="21600"/>
                  </a:moveTo>
                  <a:lnTo>
                    <a:pt x="10665" y="19954"/>
                  </a:lnTo>
                  <a:lnTo>
                    <a:pt x="8225" y="4807"/>
                  </a:lnTo>
                  <a:lnTo>
                    <a:pt x="0" y="484"/>
                  </a:lnTo>
                  <a:lnTo>
                    <a:pt x="368" y="0"/>
                  </a:lnTo>
                  <a:lnTo>
                    <a:pt x="8865" y="4465"/>
                  </a:lnTo>
                  <a:lnTo>
                    <a:pt x="11289" y="19506"/>
                  </a:lnTo>
                  <a:lnTo>
                    <a:pt x="17226" y="20917"/>
                  </a:lnTo>
                  <a:lnTo>
                    <a:pt x="20982" y="14540"/>
                  </a:lnTo>
                  <a:lnTo>
                    <a:pt x="21600" y="14793"/>
                  </a:lnTo>
                  <a:cubicBezTo>
                    <a:pt x="21600" y="14793"/>
                    <a:pt x="17590" y="21600"/>
                    <a:pt x="17590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"/>
            <p:cNvSpPr/>
            <p:nvPr/>
          </p:nvSpPr>
          <p:spPr>
            <a:xfrm rot="19206226">
              <a:off x="2397072" y="6379480"/>
              <a:ext cx="518507" cy="1002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7" y="21600"/>
                  </a:moveTo>
                  <a:lnTo>
                    <a:pt x="0" y="265"/>
                  </a:lnTo>
                  <a:lnTo>
                    <a:pt x="1022" y="0"/>
                  </a:lnTo>
                  <a:lnTo>
                    <a:pt x="21600" y="21335"/>
                  </a:lnTo>
                  <a:cubicBezTo>
                    <a:pt x="21600" y="21335"/>
                    <a:pt x="20577" y="21600"/>
                    <a:pt x="20577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"/>
            <p:cNvSpPr/>
            <p:nvPr/>
          </p:nvSpPr>
          <p:spPr>
            <a:xfrm rot="19206226">
              <a:off x="4044332" y="4648882"/>
              <a:ext cx="727702" cy="1282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17" y="21600"/>
                  </a:moveTo>
                  <a:lnTo>
                    <a:pt x="10201" y="498"/>
                  </a:lnTo>
                  <a:lnTo>
                    <a:pt x="9668" y="498"/>
                  </a:lnTo>
                  <a:lnTo>
                    <a:pt x="766" y="14438"/>
                  </a:lnTo>
                  <a:lnTo>
                    <a:pt x="0" y="14277"/>
                  </a:lnTo>
                  <a:lnTo>
                    <a:pt x="9097" y="0"/>
                  </a:lnTo>
                  <a:lnTo>
                    <a:pt x="10817" y="0"/>
                  </a:lnTo>
                  <a:lnTo>
                    <a:pt x="21600" y="21470"/>
                  </a:lnTo>
                  <a:cubicBezTo>
                    <a:pt x="21600" y="21470"/>
                    <a:pt x="20817" y="21600"/>
                    <a:pt x="20817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"/>
            <p:cNvSpPr/>
            <p:nvPr/>
          </p:nvSpPr>
          <p:spPr>
            <a:xfrm rot="19206226">
              <a:off x="3937752" y="5708806"/>
              <a:ext cx="887437" cy="875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32" y="21600"/>
                  </a:moveTo>
                  <a:lnTo>
                    <a:pt x="0" y="483"/>
                  </a:lnTo>
                  <a:lnTo>
                    <a:pt x="468" y="0"/>
                  </a:lnTo>
                  <a:lnTo>
                    <a:pt x="21600" y="21117"/>
                  </a:lnTo>
                  <a:cubicBezTo>
                    <a:pt x="21600" y="21117"/>
                    <a:pt x="21132" y="21600"/>
                    <a:pt x="21132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"/>
            <p:cNvSpPr/>
            <p:nvPr/>
          </p:nvSpPr>
          <p:spPr>
            <a:xfrm rot="19206226">
              <a:off x="3825919" y="3720207"/>
              <a:ext cx="1266200" cy="2560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05" y="21600"/>
                  </a:moveTo>
                  <a:lnTo>
                    <a:pt x="5762" y="21441"/>
                  </a:lnTo>
                  <a:lnTo>
                    <a:pt x="12541" y="17836"/>
                  </a:lnTo>
                  <a:lnTo>
                    <a:pt x="21025" y="5351"/>
                  </a:lnTo>
                  <a:lnTo>
                    <a:pt x="493" y="377"/>
                  </a:lnTo>
                  <a:lnTo>
                    <a:pt x="1416" y="14219"/>
                  </a:lnTo>
                  <a:lnTo>
                    <a:pt x="949" y="14227"/>
                  </a:lnTo>
                  <a:lnTo>
                    <a:pt x="0" y="0"/>
                  </a:lnTo>
                  <a:lnTo>
                    <a:pt x="21600" y="5232"/>
                  </a:lnTo>
                  <a:lnTo>
                    <a:pt x="12952" y="17957"/>
                  </a:lnTo>
                  <a:lnTo>
                    <a:pt x="12918" y="17975"/>
                  </a:lnTo>
                  <a:cubicBezTo>
                    <a:pt x="12918" y="17975"/>
                    <a:pt x="6105" y="21600"/>
                    <a:pt x="6105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"/>
            <p:cNvSpPr/>
            <p:nvPr/>
          </p:nvSpPr>
          <p:spPr>
            <a:xfrm rot="19206226">
              <a:off x="4739781" y="4639050"/>
              <a:ext cx="1852034" cy="393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" y="21600"/>
                  </a:moveTo>
                  <a:lnTo>
                    <a:pt x="0" y="20121"/>
                  </a:lnTo>
                  <a:lnTo>
                    <a:pt x="21538" y="0"/>
                  </a:lnTo>
                  <a:lnTo>
                    <a:pt x="21600" y="1479"/>
                  </a:lnTo>
                  <a:cubicBezTo>
                    <a:pt x="21600" y="1479"/>
                    <a:pt x="62" y="21600"/>
                    <a:pt x="62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"/>
            <p:cNvSpPr/>
            <p:nvPr/>
          </p:nvSpPr>
          <p:spPr>
            <a:xfrm rot="19206226">
              <a:off x="3381466" y="937244"/>
              <a:ext cx="371669" cy="2898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42" y="21600"/>
                  </a:moveTo>
                  <a:lnTo>
                    <a:pt x="0" y="39"/>
                  </a:lnTo>
                  <a:lnTo>
                    <a:pt x="2257" y="0"/>
                  </a:lnTo>
                  <a:lnTo>
                    <a:pt x="21600" y="21560"/>
                  </a:lnTo>
                  <a:cubicBezTo>
                    <a:pt x="21600" y="21560"/>
                    <a:pt x="19342" y="21600"/>
                    <a:pt x="19342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"/>
            <p:cNvSpPr/>
            <p:nvPr/>
          </p:nvSpPr>
          <p:spPr>
            <a:xfrm rot="19206226">
              <a:off x="3140499" y="3762103"/>
              <a:ext cx="1836186" cy="629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38" y="21600"/>
                  </a:moveTo>
                  <a:lnTo>
                    <a:pt x="14452" y="20831"/>
                  </a:lnTo>
                  <a:lnTo>
                    <a:pt x="20724" y="7868"/>
                  </a:lnTo>
                  <a:lnTo>
                    <a:pt x="0" y="936"/>
                  </a:lnTo>
                  <a:lnTo>
                    <a:pt x="36" y="0"/>
                  </a:lnTo>
                  <a:lnTo>
                    <a:pt x="21600" y="7213"/>
                  </a:lnTo>
                  <a:cubicBezTo>
                    <a:pt x="21600" y="7213"/>
                    <a:pt x="14638" y="21600"/>
                    <a:pt x="14638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2" name="Shape"/>
            <p:cNvSpPr/>
            <p:nvPr/>
          </p:nvSpPr>
          <p:spPr>
            <a:xfrm rot="19206226">
              <a:off x="5845237" y="3001865"/>
              <a:ext cx="776352" cy="992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3" y="21600"/>
                  </a:moveTo>
                  <a:lnTo>
                    <a:pt x="0" y="21233"/>
                  </a:lnTo>
                  <a:lnTo>
                    <a:pt x="20996" y="0"/>
                  </a:lnTo>
                  <a:lnTo>
                    <a:pt x="21600" y="366"/>
                  </a:lnTo>
                  <a:cubicBezTo>
                    <a:pt x="21600" y="366"/>
                    <a:pt x="603" y="21600"/>
                    <a:pt x="603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3" name="Shape"/>
            <p:cNvSpPr/>
            <p:nvPr/>
          </p:nvSpPr>
          <p:spPr>
            <a:xfrm rot="19206226">
              <a:off x="7162324" y="2889883"/>
              <a:ext cx="1536349" cy="454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48" y="21600"/>
                  </a:moveTo>
                  <a:lnTo>
                    <a:pt x="0" y="1141"/>
                  </a:lnTo>
                  <a:lnTo>
                    <a:pt x="192" y="8"/>
                  </a:lnTo>
                  <a:lnTo>
                    <a:pt x="10454" y="20101"/>
                  </a:lnTo>
                  <a:lnTo>
                    <a:pt x="21417" y="0"/>
                  </a:lnTo>
                  <a:lnTo>
                    <a:pt x="21600" y="1150"/>
                  </a:lnTo>
                  <a:cubicBezTo>
                    <a:pt x="21600" y="1150"/>
                    <a:pt x="10448" y="21600"/>
                    <a:pt x="10448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"/>
            <p:cNvSpPr/>
            <p:nvPr/>
          </p:nvSpPr>
          <p:spPr>
            <a:xfrm rot="19206226">
              <a:off x="4387577" y="1730056"/>
              <a:ext cx="834275" cy="626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79" y="21600"/>
                  </a:moveTo>
                  <a:lnTo>
                    <a:pt x="0" y="762"/>
                  </a:lnTo>
                  <a:lnTo>
                    <a:pt x="421" y="0"/>
                  </a:lnTo>
                  <a:lnTo>
                    <a:pt x="21600" y="20838"/>
                  </a:lnTo>
                  <a:cubicBezTo>
                    <a:pt x="21600" y="20838"/>
                    <a:pt x="21179" y="21600"/>
                    <a:pt x="21179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"/>
            <p:cNvSpPr/>
            <p:nvPr/>
          </p:nvSpPr>
          <p:spPr>
            <a:xfrm rot="19206226">
              <a:off x="1705149" y="4132393"/>
              <a:ext cx="1257317" cy="303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" y="21600"/>
                  </a:moveTo>
                  <a:lnTo>
                    <a:pt x="0" y="19688"/>
                  </a:lnTo>
                  <a:lnTo>
                    <a:pt x="21498" y="0"/>
                  </a:lnTo>
                  <a:lnTo>
                    <a:pt x="21600" y="1911"/>
                  </a:lnTo>
                  <a:cubicBezTo>
                    <a:pt x="21600" y="1911"/>
                    <a:pt x="101" y="21600"/>
                    <a:pt x="101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"/>
            <p:cNvSpPr/>
            <p:nvPr/>
          </p:nvSpPr>
          <p:spPr>
            <a:xfrm rot="19206226">
              <a:off x="5953242" y="60660"/>
              <a:ext cx="60195" cy="440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6" y="21600"/>
                  </a:moveTo>
                  <a:lnTo>
                    <a:pt x="0" y="21498"/>
                  </a:lnTo>
                  <a:lnTo>
                    <a:pt x="11784" y="0"/>
                  </a:lnTo>
                  <a:lnTo>
                    <a:pt x="21600" y="101"/>
                  </a:lnTo>
                  <a:cubicBezTo>
                    <a:pt x="21600" y="101"/>
                    <a:pt x="9816" y="21600"/>
                    <a:pt x="9816" y="21600"/>
                  </a:cubicBezTo>
                  <a:close/>
                </a:path>
              </a:pathLst>
            </a:custGeom>
            <a:solidFill>
              <a:srgbClr val="302D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"/>
            <p:cNvSpPr/>
            <p:nvPr/>
          </p:nvSpPr>
          <p:spPr>
            <a:xfrm rot="19206226">
              <a:off x="6062025" y="373279"/>
              <a:ext cx="438912" cy="75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0" y="21600"/>
                  </a:moveTo>
                  <a:lnTo>
                    <a:pt x="0" y="7774"/>
                  </a:lnTo>
                  <a:lnTo>
                    <a:pt x="149" y="0"/>
                  </a:lnTo>
                  <a:lnTo>
                    <a:pt x="21600" y="13826"/>
                  </a:lnTo>
                  <a:cubicBezTo>
                    <a:pt x="21600" y="13826"/>
                    <a:pt x="21450" y="21600"/>
                    <a:pt x="21450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"/>
            <p:cNvSpPr/>
            <p:nvPr/>
          </p:nvSpPr>
          <p:spPr>
            <a:xfrm rot="19206226">
              <a:off x="8615984" y="1048401"/>
              <a:ext cx="266634" cy="20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8" y="21600"/>
                  </a:moveTo>
                  <a:lnTo>
                    <a:pt x="0" y="19190"/>
                  </a:lnTo>
                  <a:lnTo>
                    <a:pt x="20313" y="0"/>
                  </a:lnTo>
                  <a:lnTo>
                    <a:pt x="21600" y="2408"/>
                  </a:lnTo>
                  <a:cubicBezTo>
                    <a:pt x="21600" y="2408"/>
                    <a:pt x="1288" y="21600"/>
                    <a:pt x="1288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"/>
            <p:cNvSpPr/>
            <p:nvPr/>
          </p:nvSpPr>
          <p:spPr>
            <a:xfrm rot="19206226">
              <a:off x="6154731" y="1001307"/>
              <a:ext cx="808311" cy="150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" y="21600"/>
                  </a:moveTo>
                  <a:lnTo>
                    <a:pt x="0" y="17711"/>
                  </a:lnTo>
                  <a:lnTo>
                    <a:pt x="21488" y="0"/>
                  </a:lnTo>
                  <a:lnTo>
                    <a:pt x="21600" y="3890"/>
                  </a:lnTo>
                  <a:cubicBezTo>
                    <a:pt x="21600" y="3890"/>
                    <a:pt x="111" y="21600"/>
                    <a:pt x="111" y="21600"/>
                  </a:cubicBezTo>
                  <a:close/>
                </a:path>
              </a:pathLst>
            </a:custGeom>
            <a:solidFill>
              <a:srgbClr val="807B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0" name="Oval"/>
            <p:cNvSpPr/>
            <p:nvPr/>
          </p:nvSpPr>
          <p:spPr>
            <a:xfrm rot="19206226">
              <a:off x="4772142" y="3487513"/>
              <a:ext cx="1040530" cy="1042466"/>
            </a:xfrm>
            <a:prstGeom prst="ellipse">
              <a:avLst/>
            </a:prstGeom>
            <a:solidFill>
              <a:srgbClr val="FA6E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1" name="Oval"/>
            <p:cNvSpPr/>
            <p:nvPr/>
          </p:nvSpPr>
          <p:spPr>
            <a:xfrm rot="19206226">
              <a:off x="2111998" y="5033744"/>
              <a:ext cx="1703273" cy="1706613"/>
            </a:xfrm>
            <a:prstGeom prst="ellipse">
              <a:avLst/>
            </a:prstGeom>
            <a:solidFill>
              <a:srgbClr val="65A2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2" name="Oval"/>
            <p:cNvSpPr/>
            <p:nvPr/>
          </p:nvSpPr>
          <p:spPr>
            <a:xfrm rot="19206226">
              <a:off x="6000551" y="355327"/>
              <a:ext cx="327086" cy="327697"/>
            </a:xfrm>
            <a:prstGeom prst="ellipse">
              <a:avLst/>
            </a:prstGeom>
            <a:solidFill>
              <a:srgbClr val="FCA8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3" name="Oval"/>
            <p:cNvSpPr/>
            <p:nvPr/>
          </p:nvSpPr>
          <p:spPr>
            <a:xfrm rot="19206226">
              <a:off x="1452755" y="7377776"/>
              <a:ext cx="183237" cy="183580"/>
            </a:xfrm>
            <a:prstGeom prst="ellipse">
              <a:avLst/>
            </a:prstGeom>
            <a:solidFill>
              <a:srgbClr val="B1CC1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4" name="Oval"/>
            <p:cNvSpPr/>
            <p:nvPr/>
          </p:nvSpPr>
          <p:spPr>
            <a:xfrm rot="19206226">
              <a:off x="982053" y="6325170"/>
              <a:ext cx="327086" cy="327697"/>
            </a:xfrm>
            <a:prstGeom prst="ellipse">
              <a:avLst/>
            </a:prstGeom>
            <a:solidFill>
              <a:srgbClr val="D6D9E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5" name="Oval"/>
            <p:cNvSpPr/>
            <p:nvPr/>
          </p:nvSpPr>
          <p:spPr>
            <a:xfrm rot="19206226">
              <a:off x="4066801" y="1933407"/>
              <a:ext cx="327086" cy="327697"/>
            </a:xfrm>
            <a:prstGeom prst="ellipse">
              <a:avLst/>
            </a:prstGeom>
            <a:solidFill>
              <a:srgbClr val="FA6E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6" name="Oval"/>
            <p:cNvSpPr/>
            <p:nvPr/>
          </p:nvSpPr>
          <p:spPr>
            <a:xfrm rot="19206226">
              <a:off x="8609103" y="1153511"/>
              <a:ext cx="220816" cy="221232"/>
            </a:xfrm>
            <a:prstGeom prst="ellipse">
              <a:avLst/>
            </a:prstGeom>
            <a:solidFill>
              <a:srgbClr val="A3C7F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7" name="Oval"/>
            <p:cNvSpPr/>
            <p:nvPr/>
          </p:nvSpPr>
          <p:spPr>
            <a:xfrm rot="19206226">
              <a:off x="4977217" y="5443407"/>
              <a:ext cx="220812" cy="221232"/>
            </a:xfrm>
            <a:prstGeom prst="ellipse">
              <a:avLst/>
            </a:prstGeom>
            <a:solidFill>
              <a:srgbClr val="FCA8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8" name="Oval"/>
            <p:cNvSpPr/>
            <p:nvPr/>
          </p:nvSpPr>
          <p:spPr>
            <a:xfrm rot="19206226">
              <a:off x="32006" y="5236315"/>
              <a:ext cx="156203" cy="156496"/>
            </a:xfrm>
            <a:prstGeom prst="ellipse">
              <a:avLst/>
            </a:prstGeom>
            <a:solidFill>
              <a:srgbClr val="00A0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69" name="Oval"/>
            <p:cNvSpPr/>
            <p:nvPr/>
          </p:nvSpPr>
          <p:spPr>
            <a:xfrm rot="19206226">
              <a:off x="7043039" y="3283072"/>
              <a:ext cx="327086" cy="327697"/>
            </a:xfrm>
            <a:prstGeom prst="ellipse">
              <a:avLst/>
            </a:prstGeom>
            <a:solidFill>
              <a:srgbClr val="BAC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0" name="Oval"/>
            <p:cNvSpPr/>
            <p:nvPr/>
          </p:nvSpPr>
          <p:spPr>
            <a:xfrm rot="19206226">
              <a:off x="2504845" y="7617086"/>
              <a:ext cx="327086" cy="327704"/>
            </a:xfrm>
            <a:prstGeom prst="ellipse">
              <a:avLst/>
            </a:prstGeom>
            <a:solidFill>
              <a:srgbClr val="7B7B8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1" name="Oval"/>
            <p:cNvSpPr/>
            <p:nvPr/>
          </p:nvSpPr>
          <p:spPr>
            <a:xfrm rot="19206226">
              <a:off x="3837121" y="4651850"/>
              <a:ext cx="327086" cy="327697"/>
            </a:xfrm>
            <a:prstGeom prst="ellipse">
              <a:avLst/>
            </a:prstGeom>
            <a:solidFill>
              <a:srgbClr val="2E2E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2" name="Oval"/>
            <p:cNvSpPr/>
            <p:nvPr/>
          </p:nvSpPr>
          <p:spPr>
            <a:xfrm rot="19206226">
              <a:off x="7459133" y="948781"/>
              <a:ext cx="327086" cy="327697"/>
            </a:xfrm>
            <a:prstGeom prst="ellipse">
              <a:avLst/>
            </a:prstGeom>
            <a:solidFill>
              <a:srgbClr val="65A2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3" name="Oval"/>
            <p:cNvSpPr/>
            <p:nvPr/>
          </p:nvSpPr>
          <p:spPr>
            <a:xfrm rot="19206226">
              <a:off x="2230290" y="2760156"/>
              <a:ext cx="1395997" cy="1398734"/>
            </a:xfrm>
            <a:prstGeom prst="ellipse">
              <a:avLst/>
            </a:prstGeom>
            <a:solidFill>
              <a:srgbClr val="BAC0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4" name="Oval"/>
            <p:cNvSpPr/>
            <p:nvPr/>
          </p:nvSpPr>
          <p:spPr>
            <a:xfrm rot="19206226">
              <a:off x="637687" y="4451941"/>
              <a:ext cx="983873" cy="985808"/>
            </a:xfrm>
            <a:prstGeom prst="ellipse">
              <a:avLst/>
            </a:prstGeom>
            <a:solidFill>
              <a:srgbClr val="667F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5" name="Oval"/>
            <p:cNvSpPr/>
            <p:nvPr/>
          </p:nvSpPr>
          <p:spPr>
            <a:xfrm rot="19206226">
              <a:off x="8024062" y="2116972"/>
              <a:ext cx="685103" cy="686416"/>
            </a:xfrm>
            <a:prstGeom prst="ellipse">
              <a:avLst/>
            </a:prstGeom>
            <a:solidFill>
              <a:srgbClr val="65A2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6" name="Oval"/>
            <p:cNvSpPr/>
            <p:nvPr/>
          </p:nvSpPr>
          <p:spPr>
            <a:xfrm rot="19206226">
              <a:off x="891225" y="6892956"/>
              <a:ext cx="145596" cy="145882"/>
            </a:xfrm>
            <a:prstGeom prst="ellipse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7" name="Oval"/>
            <p:cNvSpPr/>
            <p:nvPr/>
          </p:nvSpPr>
          <p:spPr>
            <a:xfrm rot="19206226">
              <a:off x="1854748" y="4776004"/>
              <a:ext cx="145597" cy="145875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8" name="Oval"/>
            <p:cNvSpPr/>
            <p:nvPr/>
          </p:nvSpPr>
          <p:spPr>
            <a:xfrm rot="19206226">
              <a:off x="3098827" y="4353074"/>
              <a:ext cx="145597" cy="145883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79" name="Oval"/>
            <p:cNvSpPr/>
            <p:nvPr/>
          </p:nvSpPr>
          <p:spPr>
            <a:xfrm rot="19206226">
              <a:off x="3092357" y="7039194"/>
              <a:ext cx="145596" cy="145883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0" name="Oval"/>
            <p:cNvSpPr/>
            <p:nvPr/>
          </p:nvSpPr>
          <p:spPr>
            <a:xfrm rot="19206226">
              <a:off x="5438539" y="5424883"/>
              <a:ext cx="145596" cy="145875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1" name="Oval"/>
            <p:cNvSpPr/>
            <p:nvPr/>
          </p:nvSpPr>
          <p:spPr>
            <a:xfrm rot="19206226">
              <a:off x="2082620" y="6591210"/>
              <a:ext cx="145597" cy="145875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2" name="Oval"/>
            <p:cNvSpPr/>
            <p:nvPr/>
          </p:nvSpPr>
          <p:spPr>
            <a:xfrm rot="19206226">
              <a:off x="7895206" y="1847500"/>
              <a:ext cx="145589" cy="145882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3" name="Oval"/>
            <p:cNvSpPr/>
            <p:nvPr/>
          </p:nvSpPr>
          <p:spPr>
            <a:xfrm rot="19206226">
              <a:off x="4602618" y="3365875"/>
              <a:ext cx="145597" cy="145875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4" name="Oval"/>
            <p:cNvSpPr/>
            <p:nvPr/>
          </p:nvSpPr>
          <p:spPr>
            <a:xfrm rot="19206226">
              <a:off x="6132080" y="2800790"/>
              <a:ext cx="145597" cy="145882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5" name="Oval"/>
            <p:cNvSpPr/>
            <p:nvPr/>
          </p:nvSpPr>
          <p:spPr>
            <a:xfrm rot="19206226">
              <a:off x="6198400" y="1337487"/>
              <a:ext cx="145597" cy="145875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6" name="Oval"/>
            <p:cNvSpPr/>
            <p:nvPr/>
          </p:nvSpPr>
          <p:spPr>
            <a:xfrm rot="19206226">
              <a:off x="2572119" y="4849090"/>
              <a:ext cx="81286" cy="81453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7" name="Oval"/>
            <p:cNvSpPr/>
            <p:nvPr/>
          </p:nvSpPr>
          <p:spPr>
            <a:xfrm rot="19206226">
              <a:off x="1815612" y="4266542"/>
              <a:ext cx="81286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8" name="Oval"/>
            <p:cNvSpPr/>
            <p:nvPr/>
          </p:nvSpPr>
          <p:spPr>
            <a:xfrm rot="19206226">
              <a:off x="3834591" y="4217923"/>
              <a:ext cx="81287" cy="81442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89" name="Oval"/>
            <p:cNvSpPr/>
            <p:nvPr/>
          </p:nvSpPr>
          <p:spPr>
            <a:xfrm rot="19206226">
              <a:off x="3914577" y="3668913"/>
              <a:ext cx="81282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0" name="Oval"/>
            <p:cNvSpPr/>
            <p:nvPr/>
          </p:nvSpPr>
          <p:spPr>
            <a:xfrm rot="19206226">
              <a:off x="4438563" y="2845138"/>
              <a:ext cx="81282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1" name="Oval"/>
            <p:cNvSpPr/>
            <p:nvPr/>
          </p:nvSpPr>
          <p:spPr>
            <a:xfrm rot="19206226">
              <a:off x="3633354" y="2457594"/>
              <a:ext cx="81285" cy="81453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2" name="Oval"/>
            <p:cNvSpPr/>
            <p:nvPr/>
          </p:nvSpPr>
          <p:spPr>
            <a:xfrm rot="19206226">
              <a:off x="3962593" y="1700201"/>
              <a:ext cx="81282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3" name="Oval"/>
            <p:cNvSpPr/>
            <p:nvPr/>
          </p:nvSpPr>
          <p:spPr>
            <a:xfrm rot="19206226">
              <a:off x="4722193" y="2010155"/>
              <a:ext cx="81294" cy="81443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4" name="Oval"/>
            <p:cNvSpPr/>
            <p:nvPr/>
          </p:nvSpPr>
          <p:spPr>
            <a:xfrm rot="19206226">
              <a:off x="6796753" y="738645"/>
              <a:ext cx="81293" cy="81453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5" name="Oval"/>
            <p:cNvSpPr/>
            <p:nvPr/>
          </p:nvSpPr>
          <p:spPr>
            <a:xfrm rot="19206226">
              <a:off x="5498843" y="3077288"/>
              <a:ext cx="81294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6" name="Oval"/>
            <p:cNvSpPr/>
            <p:nvPr/>
          </p:nvSpPr>
          <p:spPr>
            <a:xfrm rot="19206226">
              <a:off x="4791939" y="4902560"/>
              <a:ext cx="81285" cy="81442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7" name="Oval"/>
            <p:cNvSpPr/>
            <p:nvPr/>
          </p:nvSpPr>
          <p:spPr>
            <a:xfrm rot="19206226">
              <a:off x="5643148" y="4769505"/>
              <a:ext cx="81294" cy="81453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8" name="Oval"/>
            <p:cNvSpPr/>
            <p:nvPr/>
          </p:nvSpPr>
          <p:spPr>
            <a:xfrm rot="19206226">
              <a:off x="1678794" y="6290209"/>
              <a:ext cx="81287" cy="81443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99" name="Oval"/>
            <p:cNvSpPr/>
            <p:nvPr/>
          </p:nvSpPr>
          <p:spPr>
            <a:xfrm rot="19206226">
              <a:off x="3700380" y="5024412"/>
              <a:ext cx="81285" cy="81442"/>
            </a:xfrm>
            <a:prstGeom prst="ellipse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Oval"/>
            <p:cNvSpPr/>
            <p:nvPr/>
          </p:nvSpPr>
          <p:spPr>
            <a:xfrm rot="19206226">
              <a:off x="7481794" y="2248796"/>
              <a:ext cx="81282" cy="81442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Oval"/>
            <p:cNvSpPr/>
            <p:nvPr/>
          </p:nvSpPr>
          <p:spPr>
            <a:xfrm rot="19206226">
              <a:off x="6194729" y="3633377"/>
              <a:ext cx="81282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2" name="Oval"/>
            <p:cNvSpPr/>
            <p:nvPr/>
          </p:nvSpPr>
          <p:spPr>
            <a:xfrm rot="19206226">
              <a:off x="8534519" y="1735126"/>
              <a:ext cx="81283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3" name="Oval"/>
            <p:cNvSpPr/>
            <p:nvPr/>
          </p:nvSpPr>
          <p:spPr>
            <a:xfrm rot="19206226">
              <a:off x="4233672" y="5639283"/>
              <a:ext cx="81286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4" name="Oval"/>
            <p:cNvSpPr/>
            <p:nvPr/>
          </p:nvSpPr>
          <p:spPr>
            <a:xfrm rot="19206226">
              <a:off x="6209064" y="4064963"/>
              <a:ext cx="81283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5" name="Oval"/>
            <p:cNvSpPr/>
            <p:nvPr/>
          </p:nvSpPr>
          <p:spPr>
            <a:xfrm rot="19206226">
              <a:off x="4456776" y="4064194"/>
              <a:ext cx="81286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6" name="Oval"/>
            <p:cNvSpPr/>
            <p:nvPr/>
          </p:nvSpPr>
          <p:spPr>
            <a:xfrm rot="19206226">
              <a:off x="7060545" y="1790968"/>
              <a:ext cx="81282" cy="81442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7" name="Oval"/>
            <p:cNvSpPr/>
            <p:nvPr/>
          </p:nvSpPr>
          <p:spPr>
            <a:xfrm rot="19206226">
              <a:off x="5045445" y="2627059"/>
              <a:ext cx="81282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8" name="Oval"/>
            <p:cNvSpPr/>
            <p:nvPr/>
          </p:nvSpPr>
          <p:spPr>
            <a:xfrm rot="19206226">
              <a:off x="4871709" y="1268020"/>
              <a:ext cx="81282" cy="8144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09" name="Oval"/>
            <p:cNvSpPr/>
            <p:nvPr/>
          </p:nvSpPr>
          <p:spPr>
            <a:xfrm rot="19206226">
              <a:off x="1769800" y="3359841"/>
              <a:ext cx="81293" cy="81442"/>
            </a:xfrm>
            <a:prstGeom prst="ellipse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0" name="Shape"/>
            <p:cNvSpPr/>
            <p:nvPr/>
          </p:nvSpPr>
          <p:spPr>
            <a:xfrm rot="19206226">
              <a:off x="508931" y="6161740"/>
              <a:ext cx="108405" cy="108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18915"/>
                  </a:moveTo>
                  <a:cubicBezTo>
                    <a:pt x="6317" y="18915"/>
                    <a:pt x="2683" y="15282"/>
                    <a:pt x="2683" y="10800"/>
                  </a:cubicBezTo>
                  <a:cubicBezTo>
                    <a:pt x="2683" y="6318"/>
                    <a:pt x="6317" y="2685"/>
                    <a:pt x="10801" y="2685"/>
                  </a:cubicBezTo>
                  <a:cubicBezTo>
                    <a:pt x="15282" y="2685"/>
                    <a:pt x="18915" y="6318"/>
                    <a:pt x="18915" y="10800"/>
                  </a:cubicBezTo>
                  <a:cubicBezTo>
                    <a:pt x="18915" y="15282"/>
                    <a:pt x="15282" y="18915"/>
                    <a:pt x="10801" y="18915"/>
                  </a:cubicBezTo>
                  <a:close/>
                  <a:moveTo>
                    <a:pt x="10801" y="0"/>
                  </a:moveTo>
                  <a:cubicBezTo>
                    <a:pt x="4834" y="0"/>
                    <a:pt x="0" y="4835"/>
                    <a:pt x="0" y="10800"/>
                  </a:cubicBezTo>
                  <a:cubicBezTo>
                    <a:pt x="0" y="16765"/>
                    <a:pt x="4834" y="21600"/>
                    <a:pt x="10801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1" name="Shape"/>
            <p:cNvSpPr/>
            <p:nvPr/>
          </p:nvSpPr>
          <p:spPr>
            <a:xfrm rot="19206226">
              <a:off x="2416650" y="7016135"/>
              <a:ext cx="108405" cy="108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18915"/>
                  </a:moveTo>
                  <a:cubicBezTo>
                    <a:pt x="6318" y="18915"/>
                    <a:pt x="2683" y="15282"/>
                    <a:pt x="2683" y="10800"/>
                  </a:cubicBezTo>
                  <a:cubicBezTo>
                    <a:pt x="2683" y="6318"/>
                    <a:pt x="6318" y="2685"/>
                    <a:pt x="10801" y="2685"/>
                  </a:cubicBezTo>
                  <a:cubicBezTo>
                    <a:pt x="15283" y="2685"/>
                    <a:pt x="18917" y="6318"/>
                    <a:pt x="18917" y="10800"/>
                  </a:cubicBezTo>
                  <a:cubicBezTo>
                    <a:pt x="18917" y="15282"/>
                    <a:pt x="15283" y="18915"/>
                    <a:pt x="10801" y="18915"/>
                  </a:cubicBezTo>
                  <a:close/>
                  <a:moveTo>
                    <a:pt x="10801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1" y="21600"/>
                  </a:cubicBezTo>
                  <a:cubicBezTo>
                    <a:pt x="16766" y="21600"/>
                    <a:pt x="21600" y="16765"/>
                    <a:pt x="21600" y="10800"/>
                  </a:cubicBezTo>
                  <a:cubicBezTo>
                    <a:pt x="21600" y="4835"/>
                    <a:pt x="16766" y="0"/>
                    <a:pt x="10801" y="0"/>
                  </a:cubicBezTo>
                  <a:close/>
                </a:path>
              </a:pathLst>
            </a:cu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2" name="Shape"/>
            <p:cNvSpPr/>
            <p:nvPr/>
          </p:nvSpPr>
          <p:spPr>
            <a:xfrm rot="19206226">
              <a:off x="4991763" y="6136144"/>
              <a:ext cx="108417" cy="108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8916"/>
                  </a:moveTo>
                  <a:cubicBezTo>
                    <a:pt x="6318" y="18916"/>
                    <a:pt x="2685" y="15282"/>
                    <a:pt x="2685" y="10800"/>
                  </a:cubicBezTo>
                  <a:cubicBezTo>
                    <a:pt x="2685" y="6317"/>
                    <a:pt x="6318" y="2685"/>
                    <a:pt x="10799" y="2685"/>
                  </a:cubicBezTo>
                  <a:cubicBezTo>
                    <a:pt x="15281" y="2685"/>
                    <a:pt x="18914" y="6317"/>
                    <a:pt x="18914" y="10800"/>
                  </a:cubicBezTo>
                  <a:cubicBezTo>
                    <a:pt x="18914" y="15282"/>
                    <a:pt x="15281" y="18916"/>
                    <a:pt x="10799" y="18916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3" name="Shape"/>
            <p:cNvSpPr/>
            <p:nvPr/>
          </p:nvSpPr>
          <p:spPr>
            <a:xfrm rot="19206226">
              <a:off x="1739342" y="3332222"/>
              <a:ext cx="135847" cy="136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915"/>
                  </a:moveTo>
                  <a:cubicBezTo>
                    <a:pt x="6318" y="18915"/>
                    <a:pt x="2685" y="15282"/>
                    <a:pt x="2685" y="10800"/>
                  </a:cubicBezTo>
                  <a:cubicBezTo>
                    <a:pt x="2685" y="6317"/>
                    <a:pt x="6318" y="2683"/>
                    <a:pt x="10800" y="2683"/>
                  </a:cubicBezTo>
                  <a:cubicBezTo>
                    <a:pt x="15282" y="2683"/>
                    <a:pt x="18915" y="6317"/>
                    <a:pt x="18915" y="10800"/>
                  </a:cubicBezTo>
                  <a:cubicBezTo>
                    <a:pt x="18915" y="15282"/>
                    <a:pt x="15282" y="18915"/>
                    <a:pt x="10800" y="18915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4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4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Shape"/>
            <p:cNvSpPr/>
            <p:nvPr/>
          </p:nvSpPr>
          <p:spPr>
            <a:xfrm rot="19206226">
              <a:off x="6449040" y="212127"/>
              <a:ext cx="108405" cy="108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8916"/>
                  </a:moveTo>
                  <a:cubicBezTo>
                    <a:pt x="6315" y="18916"/>
                    <a:pt x="2683" y="15282"/>
                    <a:pt x="2683" y="10800"/>
                  </a:cubicBezTo>
                  <a:cubicBezTo>
                    <a:pt x="2683" y="6317"/>
                    <a:pt x="6315" y="2683"/>
                    <a:pt x="10799" y="2683"/>
                  </a:cubicBezTo>
                  <a:cubicBezTo>
                    <a:pt x="15282" y="2683"/>
                    <a:pt x="18914" y="6317"/>
                    <a:pt x="18914" y="10800"/>
                  </a:cubicBezTo>
                  <a:cubicBezTo>
                    <a:pt x="18914" y="15282"/>
                    <a:pt x="15282" y="18916"/>
                    <a:pt x="10799" y="18916"/>
                  </a:cubicBezTo>
                  <a:close/>
                  <a:moveTo>
                    <a:pt x="10799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600"/>
                    <a:pt x="10799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5" name="Shape"/>
            <p:cNvSpPr/>
            <p:nvPr/>
          </p:nvSpPr>
          <p:spPr>
            <a:xfrm rot="19206226">
              <a:off x="9011965" y="1251615"/>
              <a:ext cx="108404" cy="108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18914"/>
                  </a:moveTo>
                  <a:cubicBezTo>
                    <a:pt x="6318" y="18914"/>
                    <a:pt x="2683" y="15281"/>
                    <a:pt x="2683" y="10800"/>
                  </a:cubicBezTo>
                  <a:cubicBezTo>
                    <a:pt x="2683" y="6317"/>
                    <a:pt x="6318" y="2683"/>
                    <a:pt x="10801" y="2683"/>
                  </a:cubicBezTo>
                  <a:cubicBezTo>
                    <a:pt x="15285" y="2683"/>
                    <a:pt x="18917" y="6317"/>
                    <a:pt x="18917" y="10800"/>
                  </a:cubicBezTo>
                  <a:cubicBezTo>
                    <a:pt x="18917" y="15281"/>
                    <a:pt x="15285" y="18914"/>
                    <a:pt x="10801" y="18914"/>
                  </a:cubicBezTo>
                  <a:close/>
                  <a:moveTo>
                    <a:pt x="10801" y="0"/>
                  </a:moveTo>
                  <a:cubicBezTo>
                    <a:pt x="4836" y="0"/>
                    <a:pt x="0" y="4834"/>
                    <a:pt x="0" y="10800"/>
                  </a:cubicBezTo>
                  <a:cubicBezTo>
                    <a:pt x="0" y="16763"/>
                    <a:pt x="4836" y="21600"/>
                    <a:pt x="10801" y="21600"/>
                  </a:cubicBezTo>
                  <a:cubicBezTo>
                    <a:pt x="16767" y="21600"/>
                    <a:pt x="21600" y="16763"/>
                    <a:pt x="21600" y="10800"/>
                  </a:cubicBezTo>
                  <a:cubicBezTo>
                    <a:pt x="21600" y="4834"/>
                    <a:pt x="16767" y="0"/>
                    <a:pt x="10801" y="0"/>
                  </a:cubicBezTo>
                  <a:close/>
                </a:path>
              </a:pathLst>
            </a:cu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6" name="Shape"/>
            <p:cNvSpPr/>
            <p:nvPr/>
          </p:nvSpPr>
          <p:spPr>
            <a:xfrm rot="19206226">
              <a:off x="1401251" y="5653676"/>
              <a:ext cx="156442" cy="156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916"/>
                  </a:moveTo>
                  <a:cubicBezTo>
                    <a:pt x="6318" y="18916"/>
                    <a:pt x="2685" y="15282"/>
                    <a:pt x="2685" y="10800"/>
                  </a:cubicBezTo>
                  <a:cubicBezTo>
                    <a:pt x="2685" y="6317"/>
                    <a:pt x="6318" y="2684"/>
                    <a:pt x="10800" y="2684"/>
                  </a:cubicBezTo>
                  <a:cubicBezTo>
                    <a:pt x="15281" y="2684"/>
                    <a:pt x="18914" y="6317"/>
                    <a:pt x="18914" y="10800"/>
                  </a:cubicBezTo>
                  <a:cubicBezTo>
                    <a:pt x="18914" y="15282"/>
                    <a:pt x="15281" y="18916"/>
                    <a:pt x="10800" y="18916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4"/>
                    <a:pt x="0" y="10800"/>
                  </a:cubicBezTo>
                  <a:cubicBezTo>
                    <a:pt x="0" y="16766"/>
                    <a:pt x="4835" y="21600"/>
                    <a:pt x="10800" y="21600"/>
                  </a:cubicBezTo>
                  <a:cubicBezTo>
                    <a:pt x="16764" y="21600"/>
                    <a:pt x="21600" y="16766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7" name="Oval"/>
            <p:cNvSpPr/>
            <p:nvPr/>
          </p:nvSpPr>
          <p:spPr>
            <a:xfrm rot="19206226">
              <a:off x="1430813" y="5683225"/>
              <a:ext cx="97467" cy="97660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8" name="Shape"/>
            <p:cNvSpPr/>
            <p:nvPr/>
          </p:nvSpPr>
          <p:spPr>
            <a:xfrm rot="19206226">
              <a:off x="3883029" y="6780293"/>
              <a:ext cx="156435" cy="15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916"/>
                  </a:moveTo>
                  <a:cubicBezTo>
                    <a:pt x="6318" y="18916"/>
                    <a:pt x="2684" y="15282"/>
                    <a:pt x="2684" y="10800"/>
                  </a:cubicBezTo>
                  <a:cubicBezTo>
                    <a:pt x="2684" y="6317"/>
                    <a:pt x="6318" y="2684"/>
                    <a:pt x="10800" y="2684"/>
                  </a:cubicBezTo>
                  <a:cubicBezTo>
                    <a:pt x="15282" y="2684"/>
                    <a:pt x="18915" y="6317"/>
                    <a:pt x="18915" y="10800"/>
                  </a:cubicBezTo>
                  <a:cubicBezTo>
                    <a:pt x="18915" y="15282"/>
                    <a:pt x="15282" y="18916"/>
                    <a:pt x="10800" y="18916"/>
                  </a:cubicBezTo>
                  <a:close/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6"/>
                    <a:pt x="4834" y="21600"/>
                    <a:pt x="10800" y="21600"/>
                  </a:cubicBezTo>
                  <a:cubicBezTo>
                    <a:pt x="16765" y="21600"/>
                    <a:pt x="21600" y="16766"/>
                    <a:pt x="21600" y="10800"/>
                  </a:cubicBezTo>
                  <a:cubicBezTo>
                    <a:pt x="21600" y="4834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Oval"/>
            <p:cNvSpPr/>
            <p:nvPr/>
          </p:nvSpPr>
          <p:spPr>
            <a:xfrm rot="19206226">
              <a:off x="3912590" y="6809834"/>
              <a:ext cx="97474" cy="9766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Shape"/>
            <p:cNvSpPr/>
            <p:nvPr/>
          </p:nvSpPr>
          <p:spPr>
            <a:xfrm rot="19206226">
              <a:off x="7976549" y="3203746"/>
              <a:ext cx="156435" cy="156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8916"/>
                  </a:moveTo>
                  <a:cubicBezTo>
                    <a:pt x="6316" y="18916"/>
                    <a:pt x="2684" y="15283"/>
                    <a:pt x="2684" y="10800"/>
                  </a:cubicBezTo>
                  <a:cubicBezTo>
                    <a:pt x="2684" y="6318"/>
                    <a:pt x="6316" y="2685"/>
                    <a:pt x="10799" y="2685"/>
                  </a:cubicBezTo>
                  <a:cubicBezTo>
                    <a:pt x="15281" y="2685"/>
                    <a:pt x="18915" y="6318"/>
                    <a:pt x="18915" y="10800"/>
                  </a:cubicBezTo>
                  <a:cubicBezTo>
                    <a:pt x="18915" y="15283"/>
                    <a:pt x="15281" y="18916"/>
                    <a:pt x="10799" y="18916"/>
                  </a:cubicBezTo>
                  <a:close/>
                  <a:moveTo>
                    <a:pt x="10799" y="0"/>
                  </a:moveTo>
                  <a:cubicBezTo>
                    <a:pt x="4834" y="0"/>
                    <a:pt x="0" y="4835"/>
                    <a:pt x="0" y="10800"/>
                  </a:cubicBezTo>
                  <a:cubicBezTo>
                    <a:pt x="0" y="16766"/>
                    <a:pt x="4834" y="21600"/>
                    <a:pt x="10799" y="21600"/>
                  </a:cubicBezTo>
                  <a:cubicBezTo>
                    <a:pt x="16765" y="21600"/>
                    <a:pt x="21600" y="16766"/>
                    <a:pt x="21600" y="10800"/>
                  </a:cubicBezTo>
                  <a:cubicBezTo>
                    <a:pt x="21600" y="4835"/>
                    <a:pt x="16765" y="0"/>
                    <a:pt x="10799" y="0"/>
                  </a:cubicBezTo>
                  <a:close/>
                </a:path>
              </a:pathLst>
            </a:cu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21" name="Oval"/>
            <p:cNvSpPr/>
            <p:nvPr/>
          </p:nvSpPr>
          <p:spPr>
            <a:xfrm rot="19206226">
              <a:off x="8006108" y="3233293"/>
              <a:ext cx="97473" cy="97658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Shape"/>
            <p:cNvSpPr/>
            <p:nvPr/>
          </p:nvSpPr>
          <p:spPr>
            <a:xfrm rot="19206226">
              <a:off x="1935366" y="7326337"/>
              <a:ext cx="92350" cy="9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8914"/>
                  </a:moveTo>
                  <a:cubicBezTo>
                    <a:pt x="6317" y="18914"/>
                    <a:pt x="2683" y="15282"/>
                    <a:pt x="2683" y="10799"/>
                  </a:cubicBezTo>
                  <a:cubicBezTo>
                    <a:pt x="2683" y="6317"/>
                    <a:pt x="6317" y="2683"/>
                    <a:pt x="10799" y="2683"/>
                  </a:cubicBezTo>
                  <a:cubicBezTo>
                    <a:pt x="15282" y="2683"/>
                    <a:pt x="18914" y="6317"/>
                    <a:pt x="18914" y="10799"/>
                  </a:cubicBezTo>
                  <a:cubicBezTo>
                    <a:pt x="18914" y="15282"/>
                    <a:pt x="15282" y="18914"/>
                    <a:pt x="10799" y="18914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5"/>
                    <a:pt x="0" y="10799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4" y="21600"/>
                    <a:pt x="21600" y="16764"/>
                    <a:pt x="21600" y="10799"/>
                  </a:cubicBezTo>
                  <a:cubicBezTo>
                    <a:pt x="21600" y="4835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ircle"/>
            <p:cNvSpPr/>
            <p:nvPr/>
          </p:nvSpPr>
          <p:spPr>
            <a:xfrm rot="19206226">
              <a:off x="1949054" y="7343439"/>
              <a:ext cx="57545" cy="57655"/>
            </a:xfrm>
            <a:prstGeom prst="ellipse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Shape"/>
            <p:cNvSpPr/>
            <p:nvPr/>
          </p:nvSpPr>
          <p:spPr>
            <a:xfrm rot="19206226">
              <a:off x="7719919" y="624741"/>
              <a:ext cx="145632" cy="14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4" h="18914" extrusionOk="0">
                  <a:moveTo>
                    <a:pt x="4987" y="17789"/>
                  </a:moveTo>
                  <a:cubicBezTo>
                    <a:pt x="9589" y="20257"/>
                    <a:pt x="15320" y="18528"/>
                    <a:pt x="17789" y="13926"/>
                  </a:cubicBezTo>
                  <a:cubicBezTo>
                    <a:pt x="20258" y="9324"/>
                    <a:pt x="18527" y="3593"/>
                    <a:pt x="13927" y="1124"/>
                  </a:cubicBezTo>
                  <a:cubicBezTo>
                    <a:pt x="9325" y="-1343"/>
                    <a:pt x="3593" y="385"/>
                    <a:pt x="1124" y="4987"/>
                  </a:cubicBezTo>
                  <a:cubicBezTo>
                    <a:pt x="-1342" y="9589"/>
                    <a:pt x="386" y="15320"/>
                    <a:pt x="4987" y="17789"/>
                  </a:cubicBezTo>
                  <a:close/>
                </a:path>
              </a:pathLst>
            </a:cu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Shape"/>
            <p:cNvSpPr/>
            <p:nvPr/>
          </p:nvSpPr>
          <p:spPr>
            <a:xfrm rot="19206226">
              <a:off x="8740164" y="946720"/>
              <a:ext cx="78783" cy="7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3" h="18913" extrusionOk="0">
                  <a:moveTo>
                    <a:pt x="4988" y="17789"/>
                  </a:moveTo>
                  <a:cubicBezTo>
                    <a:pt x="9590" y="20257"/>
                    <a:pt x="15320" y="18528"/>
                    <a:pt x="17788" y="13925"/>
                  </a:cubicBezTo>
                  <a:cubicBezTo>
                    <a:pt x="20256" y="9323"/>
                    <a:pt x="18529" y="3593"/>
                    <a:pt x="13928" y="1125"/>
                  </a:cubicBezTo>
                  <a:cubicBezTo>
                    <a:pt x="9326" y="-1343"/>
                    <a:pt x="3592" y="386"/>
                    <a:pt x="1124" y="4987"/>
                  </a:cubicBezTo>
                  <a:cubicBezTo>
                    <a:pt x="-1344" y="9589"/>
                    <a:pt x="387" y="15321"/>
                    <a:pt x="4988" y="17789"/>
                  </a:cubicBezTo>
                  <a:close/>
                </a:path>
              </a:pathLst>
            </a:cu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Oval"/>
            <p:cNvSpPr/>
            <p:nvPr/>
          </p:nvSpPr>
          <p:spPr>
            <a:xfrm rot="19206226">
              <a:off x="5778786" y="29714"/>
              <a:ext cx="145602" cy="145881"/>
            </a:xfrm>
            <a:prstGeom prst="ellipse">
              <a:avLst/>
            </a:prstGeom>
            <a:solidFill>
              <a:srgbClr val="2A27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sp>
          <p:nvSpPr>
            <p:cNvPr id="127" name="Oval"/>
            <p:cNvSpPr/>
            <p:nvPr/>
          </p:nvSpPr>
          <p:spPr>
            <a:xfrm rot="19206226">
              <a:off x="5357547" y="1566125"/>
              <a:ext cx="879637" cy="881325"/>
            </a:xfrm>
            <a:prstGeom prst="ellipse">
              <a:avLst/>
            </a:prstGeom>
            <a:solidFill>
              <a:srgbClr val="2E2E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grpSp>
          <p:nvGrpSpPr>
            <p:cNvPr id="130" name="Group"/>
            <p:cNvGrpSpPr/>
            <p:nvPr/>
          </p:nvGrpSpPr>
          <p:grpSpPr>
            <a:xfrm>
              <a:off x="5600190" y="1806572"/>
              <a:ext cx="448341" cy="392201"/>
              <a:chOff x="-12" y="0"/>
              <a:chExt cx="448339" cy="392200"/>
            </a:xfrm>
          </p:grpSpPr>
          <p:sp>
            <p:nvSpPr>
              <p:cNvPr id="128" name="Shape"/>
              <p:cNvSpPr/>
              <p:nvPr/>
            </p:nvSpPr>
            <p:spPr>
              <a:xfrm>
                <a:off x="-13" y="-1"/>
                <a:ext cx="270468" cy="392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481" extrusionOk="0">
                    <a:moveTo>
                      <a:pt x="5932" y="14438"/>
                    </a:moveTo>
                    <a:cubicBezTo>
                      <a:pt x="5274" y="14716"/>
                      <a:pt x="4486" y="15132"/>
                      <a:pt x="4052" y="15924"/>
                    </a:cubicBezTo>
                    <a:cubicBezTo>
                      <a:pt x="3760" y="16453"/>
                      <a:pt x="3757" y="17150"/>
                      <a:pt x="3979" y="17683"/>
                    </a:cubicBezTo>
                    <a:cubicBezTo>
                      <a:pt x="4608" y="19197"/>
                      <a:pt x="7232" y="20072"/>
                      <a:pt x="9984" y="20234"/>
                    </a:cubicBezTo>
                    <a:cubicBezTo>
                      <a:pt x="12957" y="20410"/>
                      <a:pt x="15960" y="20095"/>
                      <a:pt x="17254" y="18649"/>
                    </a:cubicBezTo>
                    <a:cubicBezTo>
                      <a:pt x="17956" y="17865"/>
                      <a:pt x="17985" y="16726"/>
                      <a:pt x="17291" y="15949"/>
                    </a:cubicBezTo>
                    <a:cubicBezTo>
                      <a:pt x="16475" y="15036"/>
                      <a:pt x="15362" y="14637"/>
                      <a:pt x="14179" y="14068"/>
                    </a:cubicBezTo>
                    <a:cubicBezTo>
                      <a:pt x="13821" y="13894"/>
                      <a:pt x="13467" y="13608"/>
                      <a:pt x="12986" y="13522"/>
                    </a:cubicBezTo>
                    <a:cubicBezTo>
                      <a:pt x="12655" y="13462"/>
                      <a:pt x="11973" y="13510"/>
                      <a:pt x="11611" y="13522"/>
                    </a:cubicBezTo>
                    <a:cubicBezTo>
                      <a:pt x="9250" y="13599"/>
                      <a:pt x="7369" y="13833"/>
                      <a:pt x="5932" y="14438"/>
                    </a:cubicBezTo>
                    <a:close/>
                    <a:moveTo>
                      <a:pt x="6258" y="2650"/>
                    </a:moveTo>
                    <a:cubicBezTo>
                      <a:pt x="5686" y="3797"/>
                      <a:pt x="6130" y="5339"/>
                      <a:pt x="6728" y="6339"/>
                    </a:cubicBezTo>
                    <a:cubicBezTo>
                      <a:pt x="7378" y="7427"/>
                      <a:pt x="8391" y="8315"/>
                      <a:pt x="9622" y="8717"/>
                    </a:cubicBezTo>
                    <a:cubicBezTo>
                      <a:pt x="11603" y="9364"/>
                      <a:pt x="14233" y="8712"/>
                      <a:pt x="15048" y="7553"/>
                    </a:cubicBezTo>
                    <a:cubicBezTo>
                      <a:pt x="15273" y="7232"/>
                      <a:pt x="15377" y="6760"/>
                      <a:pt x="15409" y="6414"/>
                    </a:cubicBezTo>
                    <a:cubicBezTo>
                      <a:pt x="15623" y="4186"/>
                      <a:pt x="13890" y="2022"/>
                      <a:pt x="11936" y="1263"/>
                    </a:cubicBezTo>
                    <a:cubicBezTo>
                      <a:pt x="11340" y="1029"/>
                      <a:pt x="10392" y="901"/>
                      <a:pt x="9513" y="965"/>
                    </a:cubicBezTo>
                    <a:cubicBezTo>
                      <a:pt x="7790" y="1092"/>
                      <a:pt x="6661" y="1839"/>
                      <a:pt x="6258" y="2650"/>
                    </a:cubicBezTo>
                    <a:close/>
                    <a:moveTo>
                      <a:pt x="18846" y="1015"/>
                    </a:moveTo>
                    <a:cubicBezTo>
                      <a:pt x="18029" y="1015"/>
                      <a:pt x="17240" y="1015"/>
                      <a:pt x="16241" y="1015"/>
                    </a:cubicBezTo>
                    <a:cubicBezTo>
                      <a:pt x="17894" y="1951"/>
                      <a:pt x="19363" y="3150"/>
                      <a:pt x="19244" y="5101"/>
                    </a:cubicBezTo>
                    <a:cubicBezTo>
                      <a:pt x="19122" y="7072"/>
                      <a:pt x="17294" y="7866"/>
                      <a:pt x="15626" y="8792"/>
                    </a:cubicBezTo>
                    <a:cubicBezTo>
                      <a:pt x="15241" y="9005"/>
                      <a:pt x="14651" y="9444"/>
                      <a:pt x="14506" y="9708"/>
                    </a:cubicBezTo>
                    <a:cubicBezTo>
                      <a:pt x="13901" y="10799"/>
                      <a:pt x="15518" y="11415"/>
                      <a:pt x="16350" y="11838"/>
                    </a:cubicBezTo>
                    <a:cubicBezTo>
                      <a:pt x="17111" y="12225"/>
                      <a:pt x="17757" y="12561"/>
                      <a:pt x="18339" y="12903"/>
                    </a:cubicBezTo>
                    <a:cubicBezTo>
                      <a:pt x="19570" y="13625"/>
                      <a:pt x="20735" y="14550"/>
                      <a:pt x="20727" y="16148"/>
                    </a:cubicBezTo>
                    <a:cubicBezTo>
                      <a:pt x="20718" y="17892"/>
                      <a:pt x="19252" y="19109"/>
                      <a:pt x="17615" y="19912"/>
                    </a:cubicBezTo>
                    <a:cubicBezTo>
                      <a:pt x="15973" y="20718"/>
                      <a:pt x="13609" y="21272"/>
                      <a:pt x="11213" y="21423"/>
                    </a:cubicBezTo>
                    <a:cubicBezTo>
                      <a:pt x="8408" y="21600"/>
                      <a:pt x="5763" y="21373"/>
                      <a:pt x="3726" y="20754"/>
                    </a:cubicBezTo>
                    <a:cubicBezTo>
                      <a:pt x="1884" y="20194"/>
                      <a:pt x="-5" y="19159"/>
                      <a:pt x="0" y="17435"/>
                    </a:cubicBezTo>
                    <a:cubicBezTo>
                      <a:pt x="3" y="16549"/>
                      <a:pt x="594" y="15683"/>
                      <a:pt x="1266" y="15132"/>
                    </a:cubicBezTo>
                    <a:cubicBezTo>
                      <a:pt x="3418" y="13366"/>
                      <a:pt x="7108" y="12933"/>
                      <a:pt x="11576" y="12705"/>
                    </a:cubicBezTo>
                    <a:cubicBezTo>
                      <a:pt x="11336" y="12382"/>
                      <a:pt x="10683" y="11998"/>
                      <a:pt x="10454" y="11516"/>
                    </a:cubicBezTo>
                    <a:cubicBezTo>
                      <a:pt x="10158" y="10897"/>
                      <a:pt x="10341" y="10208"/>
                      <a:pt x="10743" y="9708"/>
                    </a:cubicBezTo>
                    <a:cubicBezTo>
                      <a:pt x="7884" y="9960"/>
                      <a:pt x="5601" y="9393"/>
                      <a:pt x="4087" y="8395"/>
                    </a:cubicBezTo>
                    <a:cubicBezTo>
                      <a:pt x="2796" y="7543"/>
                      <a:pt x="1799" y="6101"/>
                      <a:pt x="2314" y="4432"/>
                    </a:cubicBezTo>
                    <a:cubicBezTo>
                      <a:pt x="2756" y="3006"/>
                      <a:pt x="3990" y="1977"/>
                      <a:pt x="5535" y="1263"/>
                    </a:cubicBezTo>
                    <a:cubicBezTo>
                      <a:pt x="7148" y="516"/>
                      <a:pt x="9117" y="0"/>
                      <a:pt x="11684" y="0"/>
                    </a:cubicBezTo>
                    <a:cubicBezTo>
                      <a:pt x="14848" y="0"/>
                      <a:pt x="18229" y="0"/>
                      <a:pt x="21595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2700" dist="76200" dir="2820003" rotWithShape="0">
                  <a:srgbClr val="000000">
                    <a:alpha val="12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062">
                  <a:defRPr sz="2900">
                    <a:effectLst>
                      <a:outerShdw blurRad="38100" dist="38100" dir="2700000" rotWithShape="0">
                        <a:srgbClr val="C0C0C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" name="Shape"/>
              <p:cNvSpPr/>
              <p:nvPr/>
            </p:nvSpPr>
            <p:spPr>
              <a:xfrm>
                <a:off x="277015" y="64150"/>
                <a:ext cx="171313" cy="171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2" y="0"/>
                    </a:moveTo>
                    <a:cubicBezTo>
                      <a:pt x="10334" y="0"/>
                      <a:pt x="11332" y="0"/>
                      <a:pt x="12284" y="0"/>
                    </a:cubicBezTo>
                    <a:cubicBezTo>
                      <a:pt x="12284" y="3055"/>
                      <a:pt x="12284" y="6154"/>
                      <a:pt x="12284" y="9209"/>
                    </a:cubicBezTo>
                    <a:cubicBezTo>
                      <a:pt x="15184" y="9209"/>
                      <a:pt x="18513" y="9209"/>
                      <a:pt x="21600" y="9209"/>
                    </a:cubicBezTo>
                    <a:cubicBezTo>
                      <a:pt x="21600" y="10203"/>
                      <a:pt x="21600" y="11224"/>
                      <a:pt x="21600" y="12217"/>
                    </a:cubicBezTo>
                    <a:cubicBezTo>
                      <a:pt x="18422" y="12217"/>
                      <a:pt x="15390" y="12217"/>
                      <a:pt x="12284" y="12217"/>
                    </a:cubicBezTo>
                    <a:cubicBezTo>
                      <a:pt x="12284" y="15350"/>
                      <a:pt x="12284" y="18466"/>
                      <a:pt x="12284" y="21600"/>
                    </a:cubicBezTo>
                    <a:cubicBezTo>
                      <a:pt x="11313" y="21600"/>
                      <a:pt x="10354" y="21600"/>
                      <a:pt x="9382" y="21600"/>
                    </a:cubicBezTo>
                    <a:cubicBezTo>
                      <a:pt x="9382" y="18486"/>
                      <a:pt x="9382" y="15331"/>
                      <a:pt x="9382" y="12217"/>
                    </a:cubicBezTo>
                    <a:cubicBezTo>
                      <a:pt x="6247" y="12217"/>
                      <a:pt x="3124" y="12217"/>
                      <a:pt x="0" y="12217"/>
                    </a:cubicBezTo>
                    <a:cubicBezTo>
                      <a:pt x="0" y="11224"/>
                      <a:pt x="0" y="10203"/>
                      <a:pt x="0" y="9209"/>
                    </a:cubicBezTo>
                    <a:cubicBezTo>
                      <a:pt x="3123" y="9209"/>
                      <a:pt x="6258" y="9209"/>
                      <a:pt x="9382" y="9209"/>
                    </a:cubicBezTo>
                    <a:cubicBezTo>
                      <a:pt x="9382" y="6192"/>
                      <a:pt x="9382" y="3190"/>
                      <a:pt x="9382" y="171"/>
                    </a:cubicBezTo>
                    <a:cubicBezTo>
                      <a:pt x="9378" y="90"/>
                      <a:pt x="9315" y="10"/>
                      <a:pt x="9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2700" dist="76200" dir="2820003" rotWithShape="0">
                  <a:srgbClr val="000000">
                    <a:alpha val="12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062">
                  <a:defRPr sz="2900">
                    <a:effectLst>
                      <a:outerShdw blurRad="38100" dist="38100" dir="2700000" rotWithShape="0">
                        <a:srgbClr val="C0C0C0"/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1" name="Oval"/>
            <p:cNvSpPr/>
            <p:nvPr/>
          </p:nvSpPr>
          <p:spPr>
            <a:xfrm rot="19206226">
              <a:off x="3113554" y="1963944"/>
              <a:ext cx="327086" cy="327697"/>
            </a:xfrm>
            <a:prstGeom prst="ellipse">
              <a:avLst/>
            </a:prstGeom>
            <a:solidFill>
              <a:srgbClr val="65A2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  <a:endParaRPr/>
            </a:p>
          </p:txBody>
        </p:sp>
        <p:pic>
          <p:nvPicPr>
            <p:cNvPr id="13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12070" y="2982410"/>
              <a:ext cx="854979" cy="755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6" name="Group"/>
          <p:cNvGrpSpPr/>
          <p:nvPr/>
        </p:nvGrpSpPr>
        <p:grpSpPr>
          <a:xfrm>
            <a:off x="19916291" y="5733862"/>
            <a:ext cx="7588997" cy="9911326"/>
            <a:chOff x="0" y="0"/>
            <a:chExt cx="7588996" cy="9911324"/>
          </a:xfrm>
        </p:grpSpPr>
        <p:grpSp>
          <p:nvGrpSpPr>
            <p:cNvPr id="262" name="Group"/>
            <p:cNvGrpSpPr/>
            <p:nvPr/>
          </p:nvGrpSpPr>
          <p:grpSpPr>
            <a:xfrm>
              <a:off x="0" y="-1"/>
              <a:ext cx="7588997" cy="9911326"/>
              <a:chOff x="0" y="0"/>
              <a:chExt cx="7588996" cy="9911324"/>
            </a:xfrm>
          </p:grpSpPr>
          <p:sp>
            <p:nvSpPr>
              <p:cNvPr id="134" name="Shape"/>
              <p:cNvSpPr/>
              <p:nvPr/>
            </p:nvSpPr>
            <p:spPr>
              <a:xfrm rot="6772564" flipH="1">
                <a:off x="3205300" y="7749875"/>
                <a:ext cx="1196243" cy="295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Shape"/>
              <p:cNvSpPr/>
              <p:nvPr/>
            </p:nvSpPr>
            <p:spPr>
              <a:xfrm rot="6772564" flipH="1">
                <a:off x="3534452" y="4431977"/>
                <a:ext cx="2268353" cy="653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99" y="21600"/>
                    </a:moveTo>
                    <a:lnTo>
                      <a:pt x="0" y="940"/>
                    </a:lnTo>
                    <a:lnTo>
                      <a:pt x="100" y="0"/>
                    </a:lnTo>
                    <a:lnTo>
                      <a:pt x="21600" y="20659"/>
                    </a:lnTo>
                    <a:cubicBezTo>
                      <a:pt x="21600" y="20659"/>
                      <a:pt x="21499" y="21600"/>
                      <a:pt x="21499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Shape"/>
              <p:cNvSpPr/>
              <p:nvPr/>
            </p:nvSpPr>
            <p:spPr>
              <a:xfrm rot="6772564" flipH="1">
                <a:off x="3595196" y="1485498"/>
                <a:ext cx="1215756" cy="13651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36" y="21600"/>
                    </a:moveTo>
                    <a:lnTo>
                      <a:pt x="0" y="288"/>
                    </a:lnTo>
                    <a:lnTo>
                      <a:pt x="364" y="0"/>
                    </a:lnTo>
                    <a:lnTo>
                      <a:pt x="21600" y="21312"/>
                    </a:lnTo>
                    <a:cubicBezTo>
                      <a:pt x="21600" y="21312"/>
                      <a:pt x="21236" y="21600"/>
                      <a:pt x="21236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Shape"/>
              <p:cNvSpPr/>
              <p:nvPr/>
            </p:nvSpPr>
            <p:spPr>
              <a:xfrm rot="6772564" flipH="1">
                <a:off x="3170384" y="4861143"/>
                <a:ext cx="846298" cy="1136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36" y="21600"/>
                    </a:moveTo>
                    <a:lnTo>
                      <a:pt x="0" y="310"/>
                    </a:lnTo>
                    <a:lnTo>
                      <a:pt x="564" y="0"/>
                    </a:lnTo>
                    <a:lnTo>
                      <a:pt x="21600" y="21289"/>
                    </a:lnTo>
                    <a:cubicBezTo>
                      <a:pt x="21600" y="21289"/>
                      <a:pt x="21036" y="21600"/>
                      <a:pt x="21036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8" name="Shape"/>
              <p:cNvSpPr/>
              <p:nvPr/>
            </p:nvSpPr>
            <p:spPr>
              <a:xfrm rot="6772564" flipH="1">
                <a:off x="2883466" y="6587886"/>
                <a:ext cx="631950" cy="6930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4" y="21600"/>
                    </a:moveTo>
                    <a:lnTo>
                      <a:pt x="0" y="21023"/>
                    </a:lnTo>
                    <a:lnTo>
                      <a:pt x="20906" y="0"/>
                    </a:lnTo>
                    <a:lnTo>
                      <a:pt x="21600" y="576"/>
                    </a:lnTo>
                    <a:cubicBezTo>
                      <a:pt x="21600" y="576"/>
                      <a:pt x="694" y="21600"/>
                      <a:pt x="694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9" name="Shape"/>
              <p:cNvSpPr/>
              <p:nvPr/>
            </p:nvSpPr>
            <p:spPr>
              <a:xfrm rot="6772564" flipH="1">
                <a:off x="2582637" y="7789263"/>
                <a:ext cx="285720" cy="7346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46" y="21600"/>
                    </a:moveTo>
                    <a:lnTo>
                      <a:pt x="0" y="273"/>
                    </a:lnTo>
                    <a:lnTo>
                      <a:pt x="1952" y="0"/>
                    </a:lnTo>
                    <a:lnTo>
                      <a:pt x="21600" y="21326"/>
                    </a:lnTo>
                    <a:cubicBezTo>
                      <a:pt x="21600" y="21326"/>
                      <a:pt x="19646" y="21600"/>
                      <a:pt x="19646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0" name="Shape"/>
              <p:cNvSpPr/>
              <p:nvPr/>
            </p:nvSpPr>
            <p:spPr>
              <a:xfrm rot="6772564" flipH="1">
                <a:off x="3557919" y="3524172"/>
                <a:ext cx="881533" cy="780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2" y="21600"/>
                    </a:moveTo>
                    <a:lnTo>
                      <a:pt x="0" y="20794"/>
                    </a:lnTo>
                    <a:lnTo>
                      <a:pt x="21107" y="0"/>
                    </a:lnTo>
                    <a:lnTo>
                      <a:pt x="21600" y="805"/>
                    </a:lnTo>
                    <a:cubicBezTo>
                      <a:pt x="21600" y="805"/>
                      <a:pt x="492" y="21600"/>
                      <a:pt x="492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1" name="Shape"/>
              <p:cNvSpPr/>
              <p:nvPr/>
            </p:nvSpPr>
            <p:spPr>
              <a:xfrm rot="6772564" flipH="1">
                <a:off x="1939539" y="2399931"/>
                <a:ext cx="2596478" cy="557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54" y="21600"/>
                    </a:moveTo>
                    <a:lnTo>
                      <a:pt x="0" y="1043"/>
                    </a:lnTo>
                    <a:lnTo>
                      <a:pt x="45" y="0"/>
                    </a:lnTo>
                    <a:lnTo>
                      <a:pt x="21600" y="20557"/>
                    </a:lnTo>
                    <a:cubicBezTo>
                      <a:pt x="21600" y="20557"/>
                      <a:pt x="21554" y="21600"/>
                      <a:pt x="21554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2" name="Shape"/>
              <p:cNvSpPr/>
              <p:nvPr/>
            </p:nvSpPr>
            <p:spPr>
              <a:xfrm rot="6772564" flipH="1">
                <a:off x="1622172" y="5624678"/>
                <a:ext cx="1706331" cy="40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" y="21600"/>
                    </a:moveTo>
                    <a:lnTo>
                      <a:pt x="0" y="7041"/>
                    </a:lnTo>
                    <a:lnTo>
                      <a:pt x="21597" y="0"/>
                    </a:lnTo>
                    <a:lnTo>
                      <a:pt x="21600" y="14559"/>
                    </a:lnTo>
                    <a:cubicBezTo>
                      <a:pt x="21600" y="14559"/>
                      <a:pt x="2" y="21600"/>
                      <a:pt x="2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3" name="Shape"/>
              <p:cNvSpPr/>
              <p:nvPr/>
            </p:nvSpPr>
            <p:spPr>
              <a:xfrm rot="6772564" flipH="1">
                <a:off x="1401224" y="8358401"/>
                <a:ext cx="956121" cy="430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55" y="21600"/>
                    </a:moveTo>
                    <a:lnTo>
                      <a:pt x="0" y="1266"/>
                    </a:lnTo>
                    <a:lnTo>
                      <a:pt x="243" y="0"/>
                    </a:lnTo>
                    <a:lnTo>
                      <a:pt x="21600" y="20334"/>
                    </a:lnTo>
                    <a:cubicBezTo>
                      <a:pt x="21600" y="20334"/>
                      <a:pt x="21355" y="21600"/>
                      <a:pt x="21355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4" name="Shape"/>
              <p:cNvSpPr/>
              <p:nvPr/>
            </p:nvSpPr>
            <p:spPr>
              <a:xfrm rot="6772564" flipH="1">
                <a:off x="1939004" y="9081644"/>
                <a:ext cx="296913" cy="580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00" y="21600"/>
                    </a:moveTo>
                    <a:lnTo>
                      <a:pt x="0" y="442"/>
                    </a:lnTo>
                    <a:lnTo>
                      <a:pt x="1800" y="0"/>
                    </a:lnTo>
                    <a:lnTo>
                      <a:pt x="21600" y="21158"/>
                    </a:lnTo>
                    <a:cubicBezTo>
                      <a:pt x="21600" y="21158"/>
                      <a:pt x="19800" y="21600"/>
                      <a:pt x="19800" y="21600"/>
                    </a:cubicBezTo>
                    <a:close/>
                  </a:path>
                </a:pathLst>
              </a:custGeom>
              <a:solidFill>
                <a:srgbClr val="C8C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" name="Shape"/>
              <p:cNvSpPr/>
              <p:nvPr/>
            </p:nvSpPr>
            <p:spPr>
              <a:xfrm rot="6772564" flipH="1">
                <a:off x="1498026" y="9238863"/>
                <a:ext cx="341444" cy="217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2" y="21600"/>
                    </a:moveTo>
                    <a:lnTo>
                      <a:pt x="0" y="19245"/>
                    </a:lnTo>
                    <a:lnTo>
                      <a:pt x="20717" y="0"/>
                    </a:lnTo>
                    <a:lnTo>
                      <a:pt x="21600" y="2354"/>
                    </a:lnTo>
                    <a:cubicBezTo>
                      <a:pt x="21600" y="2354"/>
                      <a:pt x="882" y="21600"/>
                      <a:pt x="882" y="21600"/>
                    </a:cubicBezTo>
                    <a:close/>
                  </a:path>
                </a:pathLst>
              </a:custGeom>
              <a:solidFill>
                <a:srgbClr val="C8C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6" name="Shape"/>
              <p:cNvSpPr/>
              <p:nvPr/>
            </p:nvSpPr>
            <p:spPr>
              <a:xfrm rot="6772564" flipH="1">
                <a:off x="2693930" y="8483921"/>
                <a:ext cx="128763" cy="344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04" y="21600"/>
                    </a:moveTo>
                    <a:lnTo>
                      <a:pt x="0" y="21097"/>
                    </a:lnTo>
                    <a:lnTo>
                      <a:pt x="17197" y="0"/>
                    </a:lnTo>
                    <a:lnTo>
                      <a:pt x="21600" y="503"/>
                    </a:lnTo>
                    <a:cubicBezTo>
                      <a:pt x="21600" y="503"/>
                      <a:pt x="4404" y="21600"/>
                      <a:pt x="4404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7" name="Shape"/>
              <p:cNvSpPr/>
              <p:nvPr/>
            </p:nvSpPr>
            <p:spPr>
              <a:xfrm rot="6772564" flipH="1">
                <a:off x="5238410" y="2734113"/>
                <a:ext cx="792910" cy="471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1" y="21600"/>
                    </a:moveTo>
                    <a:lnTo>
                      <a:pt x="0" y="20505"/>
                    </a:lnTo>
                    <a:lnTo>
                      <a:pt x="21229" y="0"/>
                    </a:lnTo>
                    <a:lnTo>
                      <a:pt x="21600" y="1094"/>
                    </a:lnTo>
                    <a:cubicBezTo>
                      <a:pt x="21600" y="1094"/>
                      <a:pt x="371" y="21600"/>
                      <a:pt x="371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8" name="Shape"/>
              <p:cNvSpPr/>
              <p:nvPr/>
            </p:nvSpPr>
            <p:spPr>
              <a:xfrm rot="6772564" flipH="1">
                <a:off x="5299207" y="1334314"/>
                <a:ext cx="646177" cy="1271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78" y="21600"/>
                    </a:moveTo>
                    <a:lnTo>
                      <a:pt x="0" y="207"/>
                    </a:lnTo>
                    <a:lnTo>
                      <a:pt x="822" y="0"/>
                    </a:lnTo>
                    <a:lnTo>
                      <a:pt x="21600" y="21393"/>
                    </a:lnTo>
                    <a:cubicBezTo>
                      <a:pt x="21600" y="21393"/>
                      <a:pt x="20778" y="21600"/>
                      <a:pt x="20778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9" name="Shape"/>
              <p:cNvSpPr/>
              <p:nvPr/>
            </p:nvSpPr>
            <p:spPr>
              <a:xfrm rot="6772564" flipH="1">
                <a:off x="5137849" y="1139766"/>
                <a:ext cx="339314" cy="221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6" y="21600"/>
                    </a:moveTo>
                    <a:lnTo>
                      <a:pt x="0" y="19304"/>
                    </a:lnTo>
                    <a:lnTo>
                      <a:pt x="20695" y="0"/>
                    </a:lnTo>
                    <a:lnTo>
                      <a:pt x="21600" y="2295"/>
                    </a:lnTo>
                    <a:cubicBezTo>
                      <a:pt x="21600" y="2295"/>
                      <a:pt x="906" y="21600"/>
                      <a:pt x="906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0" name="Shape"/>
              <p:cNvSpPr/>
              <p:nvPr/>
            </p:nvSpPr>
            <p:spPr>
              <a:xfrm rot="6772564" flipH="1">
                <a:off x="4487483" y="141759"/>
                <a:ext cx="279289" cy="297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7" y="21600"/>
                    </a:moveTo>
                    <a:lnTo>
                      <a:pt x="0" y="1360"/>
                    </a:lnTo>
                    <a:lnTo>
                      <a:pt x="1552" y="0"/>
                    </a:lnTo>
                    <a:lnTo>
                      <a:pt x="21600" y="20239"/>
                    </a:lnTo>
                    <a:cubicBezTo>
                      <a:pt x="21600" y="20239"/>
                      <a:pt x="20047" y="21600"/>
                      <a:pt x="20047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1" name="Shape"/>
              <p:cNvSpPr/>
              <p:nvPr/>
            </p:nvSpPr>
            <p:spPr>
              <a:xfrm rot="6772564" flipH="1">
                <a:off x="1111486" y="8967060"/>
                <a:ext cx="123154" cy="6435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41" y="21600"/>
                    </a:moveTo>
                    <a:lnTo>
                      <a:pt x="0" y="136"/>
                    </a:lnTo>
                    <a:lnTo>
                      <a:pt x="4759" y="0"/>
                    </a:lnTo>
                    <a:lnTo>
                      <a:pt x="21600" y="21464"/>
                    </a:lnTo>
                    <a:cubicBezTo>
                      <a:pt x="21600" y="21464"/>
                      <a:pt x="16841" y="21600"/>
                      <a:pt x="16841" y="21600"/>
                    </a:cubicBezTo>
                    <a:close/>
                  </a:path>
                </a:pathLst>
              </a:custGeom>
              <a:solidFill>
                <a:srgbClr val="C8C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2" name="Shape"/>
              <p:cNvSpPr/>
              <p:nvPr/>
            </p:nvSpPr>
            <p:spPr>
              <a:xfrm rot="6772564" flipH="1">
                <a:off x="702458" y="8571718"/>
                <a:ext cx="872230" cy="207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" y="21600"/>
                    </a:moveTo>
                    <a:lnTo>
                      <a:pt x="0" y="18796"/>
                    </a:lnTo>
                    <a:lnTo>
                      <a:pt x="21461" y="0"/>
                    </a:lnTo>
                    <a:lnTo>
                      <a:pt x="21600" y="2804"/>
                    </a:lnTo>
                    <a:cubicBezTo>
                      <a:pt x="21600" y="2804"/>
                      <a:pt x="138" y="21600"/>
                      <a:pt x="138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3" name="Shape"/>
              <p:cNvSpPr/>
              <p:nvPr/>
            </p:nvSpPr>
            <p:spPr>
              <a:xfrm rot="6772564" flipH="1">
                <a:off x="1161102" y="7949516"/>
                <a:ext cx="52707" cy="426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25" y="21600"/>
                    </a:moveTo>
                    <a:lnTo>
                      <a:pt x="0" y="21518"/>
                    </a:lnTo>
                    <a:lnTo>
                      <a:pt x="10375" y="0"/>
                    </a:lnTo>
                    <a:lnTo>
                      <a:pt x="21600" y="82"/>
                    </a:lnTo>
                    <a:cubicBezTo>
                      <a:pt x="21600" y="82"/>
                      <a:pt x="11225" y="21600"/>
                      <a:pt x="11225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4" name="Shape"/>
              <p:cNvSpPr/>
              <p:nvPr/>
            </p:nvSpPr>
            <p:spPr>
              <a:xfrm rot="6772564" flipH="1">
                <a:off x="631132" y="8292248"/>
                <a:ext cx="476997" cy="102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04" y="21600"/>
                    </a:moveTo>
                    <a:lnTo>
                      <a:pt x="0" y="5704"/>
                    </a:lnTo>
                    <a:lnTo>
                      <a:pt x="195" y="0"/>
                    </a:lnTo>
                    <a:lnTo>
                      <a:pt x="21600" y="15894"/>
                    </a:lnTo>
                    <a:cubicBezTo>
                      <a:pt x="21600" y="15894"/>
                      <a:pt x="21404" y="21600"/>
                      <a:pt x="21404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5" name="Shape"/>
              <p:cNvSpPr/>
              <p:nvPr/>
            </p:nvSpPr>
            <p:spPr>
              <a:xfrm rot="6772564" flipH="1">
                <a:off x="353608" y="7487932"/>
                <a:ext cx="807014" cy="6170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1" y="21600"/>
                    </a:moveTo>
                    <a:lnTo>
                      <a:pt x="0" y="20830"/>
                    </a:lnTo>
                    <a:lnTo>
                      <a:pt x="21159" y="0"/>
                    </a:lnTo>
                    <a:lnTo>
                      <a:pt x="21600" y="769"/>
                    </a:lnTo>
                    <a:cubicBezTo>
                      <a:pt x="21600" y="769"/>
                      <a:pt x="441" y="21600"/>
                      <a:pt x="441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6" name="Shape"/>
              <p:cNvSpPr/>
              <p:nvPr/>
            </p:nvSpPr>
            <p:spPr>
              <a:xfrm rot="6772564" flipH="1">
                <a:off x="75362" y="7542000"/>
                <a:ext cx="758901" cy="306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2" y="21600"/>
                    </a:moveTo>
                    <a:lnTo>
                      <a:pt x="0" y="19782"/>
                    </a:lnTo>
                    <a:lnTo>
                      <a:pt x="21328" y="0"/>
                    </a:lnTo>
                    <a:lnTo>
                      <a:pt x="21600" y="1817"/>
                    </a:lnTo>
                    <a:cubicBezTo>
                      <a:pt x="21600" y="1817"/>
                      <a:pt x="272" y="21600"/>
                      <a:pt x="272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7" name="Shape"/>
              <p:cNvSpPr/>
              <p:nvPr/>
            </p:nvSpPr>
            <p:spPr>
              <a:xfrm rot="6772564" flipH="1">
                <a:off x="386014" y="6845255"/>
                <a:ext cx="664522" cy="325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29" y="21600"/>
                    </a:moveTo>
                    <a:lnTo>
                      <a:pt x="0" y="1660"/>
                    </a:lnTo>
                    <a:lnTo>
                      <a:pt x="371" y="0"/>
                    </a:lnTo>
                    <a:lnTo>
                      <a:pt x="21600" y="19940"/>
                    </a:lnTo>
                    <a:cubicBezTo>
                      <a:pt x="21600" y="19940"/>
                      <a:pt x="21229" y="21600"/>
                      <a:pt x="21229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8" name="Shape"/>
              <p:cNvSpPr/>
              <p:nvPr/>
            </p:nvSpPr>
            <p:spPr>
              <a:xfrm rot="6772564" flipH="1">
                <a:off x="6602769" y="5516457"/>
                <a:ext cx="963663" cy="688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3" y="21600"/>
                    </a:moveTo>
                    <a:lnTo>
                      <a:pt x="0" y="20894"/>
                    </a:lnTo>
                    <a:lnTo>
                      <a:pt x="21247" y="0"/>
                    </a:lnTo>
                    <a:lnTo>
                      <a:pt x="21600" y="705"/>
                    </a:lnTo>
                    <a:cubicBezTo>
                      <a:pt x="21600" y="705"/>
                      <a:pt x="353" y="21600"/>
                      <a:pt x="353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9" name="Shape"/>
              <p:cNvSpPr/>
              <p:nvPr/>
            </p:nvSpPr>
            <p:spPr>
              <a:xfrm rot="6772564" flipH="1">
                <a:off x="1399652" y="5361737"/>
                <a:ext cx="601877" cy="406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62" y="21600"/>
                    </a:moveTo>
                    <a:lnTo>
                      <a:pt x="0" y="1225"/>
                    </a:lnTo>
                    <a:lnTo>
                      <a:pt x="537" y="0"/>
                    </a:lnTo>
                    <a:lnTo>
                      <a:pt x="21600" y="20374"/>
                    </a:lnTo>
                    <a:cubicBezTo>
                      <a:pt x="21600" y="20374"/>
                      <a:pt x="21062" y="21600"/>
                      <a:pt x="21062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0" name="Shape"/>
              <p:cNvSpPr/>
              <p:nvPr/>
            </p:nvSpPr>
            <p:spPr>
              <a:xfrm rot="6772564" flipH="1">
                <a:off x="2169302" y="6264565"/>
                <a:ext cx="635073" cy="29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1" name="Shape"/>
              <p:cNvSpPr/>
              <p:nvPr/>
            </p:nvSpPr>
            <p:spPr>
              <a:xfrm rot="6772564" flipH="1">
                <a:off x="2978871" y="5804217"/>
                <a:ext cx="409105" cy="117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07" y="21600"/>
                    </a:moveTo>
                    <a:lnTo>
                      <a:pt x="0" y="7530"/>
                    </a:lnTo>
                    <a:lnTo>
                      <a:pt x="13410" y="0"/>
                    </a:lnTo>
                    <a:lnTo>
                      <a:pt x="14640" y="267"/>
                    </a:lnTo>
                    <a:lnTo>
                      <a:pt x="1659" y="7556"/>
                    </a:lnTo>
                    <a:lnTo>
                      <a:pt x="21600" y="21373"/>
                    </a:lnTo>
                    <a:cubicBezTo>
                      <a:pt x="21600" y="21373"/>
                      <a:pt x="20307" y="21600"/>
                      <a:pt x="20307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" name="Shape"/>
              <p:cNvSpPr/>
              <p:nvPr/>
            </p:nvSpPr>
            <p:spPr>
              <a:xfrm rot="6772564" flipH="1">
                <a:off x="2414699" y="5336725"/>
                <a:ext cx="1143822" cy="248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" y="21600"/>
                    </a:moveTo>
                    <a:lnTo>
                      <a:pt x="0" y="19287"/>
                    </a:lnTo>
                    <a:lnTo>
                      <a:pt x="15919" y="0"/>
                    </a:lnTo>
                    <a:lnTo>
                      <a:pt x="21600" y="17451"/>
                    </a:lnTo>
                    <a:lnTo>
                      <a:pt x="21313" y="19445"/>
                    </a:lnTo>
                    <a:lnTo>
                      <a:pt x="15826" y="2587"/>
                    </a:lnTo>
                    <a:cubicBezTo>
                      <a:pt x="15826" y="2587"/>
                      <a:pt x="131" y="21600"/>
                      <a:pt x="131" y="21600"/>
                    </a:cubicBezTo>
                    <a:close/>
                  </a:path>
                </a:pathLst>
              </a:custGeom>
              <a:solidFill>
                <a:srgbClr val="403C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3" name="Shape"/>
              <p:cNvSpPr/>
              <p:nvPr/>
            </p:nvSpPr>
            <p:spPr>
              <a:xfrm rot="6772564" flipH="1">
                <a:off x="2816853" y="3668793"/>
                <a:ext cx="2302596" cy="1711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48" y="21600"/>
                    </a:moveTo>
                    <a:lnTo>
                      <a:pt x="11685" y="21263"/>
                    </a:lnTo>
                    <a:lnTo>
                      <a:pt x="21141" y="18043"/>
                    </a:lnTo>
                    <a:lnTo>
                      <a:pt x="14472" y="7191"/>
                    </a:lnTo>
                    <a:lnTo>
                      <a:pt x="0" y="327"/>
                    </a:lnTo>
                    <a:lnTo>
                      <a:pt x="85" y="0"/>
                    </a:lnTo>
                    <a:lnTo>
                      <a:pt x="14624" y="6896"/>
                    </a:lnTo>
                    <a:lnTo>
                      <a:pt x="14647" y="6933"/>
                    </a:lnTo>
                    <a:lnTo>
                      <a:pt x="21600" y="18245"/>
                    </a:lnTo>
                    <a:cubicBezTo>
                      <a:pt x="21600" y="18245"/>
                      <a:pt x="11748" y="21600"/>
                      <a:pt x="11748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4" name="Shape"/>
              <p:cNvSpPr/>
              <p:nvPr/>
            </p:nvSpPr>
            <p:spPr>
              <a:xfrm rot="6772564" flipH="1">
                <a:off x="3024645" y="3940686"/>
                <a:ext cx="2995527" cy="2358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32" y="21600"/>
                    </a:moveTo>
                    <a:lnTo>
                      <a:pt x="10102" y="17875"/>
                    </a:lnTo>
                    <a:lnTo>
                      <a:pt x="13914" y="5372"/>
                    </a:lnTo>
                    <a:lnTo>
                      <a:pt x="13972" y="5362"/>
                    </a:lnTo>
                    <a:lnTo>
                      <a:pt x="20569" y="4251"/>
                    </a:lnTo>
                    <a:lnTo>
                      <a:pt x="8542" y="273"/>
                    </a:lnTo>
                    <a:lnTo>
                      <a:pt x="116" y="8047"/>
                    </a:lnTo>
                    <a:lnTo>
                      <a:pt x="0" y="7843"/>
                    </a:lnTo>
                    <a:lnTo>
                      <a:pt x="8502" y="0"/>
                    </a:lnTo>
                    <a:lnTo>
                      <a:pt x="8547" y="15"/>
                    </a:lnTo>
                    <a:lnTo>
                      <a:pt x="21600" y="4331"/>
                    </a:lnTo>
                    <a:lnTo>
                      <a:pt x="14056" y="5602"/>
                    </a:lnTo>
                    <a:lnTo>
                      <a:pt x="10306" y="17900"/>
                    </a:lnTo>
                    <a:lnTo>
                      <a:pt x="10826" y="21555"/>
                    </a:lnTo>
                    <a:cubicBezTo>
                      <a:pt x="10826" y="21555"/>
                      <a:pt x="10632" y="21600"/>
                      <a:pt x="10632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5" name="Shape"/>
              <p:cNvSpPr/>
              <p:nvPr/>
            </p:nvSpPr>
            <p:spPr>
              <a:xfrm rot="6772564" flipH="1">
                <a:off x="2885067" y="9137940"/>
                <a:ext cx="930485" cy="301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18" y="21600"/>
                    </a:moveTo>
                    <a:lnTo>
                      <a:pt x="0" y="1889"/>
                    </a:lnTo>
                    <a:lnTo>
                      <a:pt x="181" y="0"/>
                    </a:lnTo>
                    <a:lnTo>
                      <a:pt x="21600" y="19710"/>
                    </a:lnTo>
                    <a:cubicBezTo>
                      <a:pt x="21600" y="19710"/>
                      <a:pt x="21418" y="21600"/>
                      <a:pt x="21418" y="21600"/>
                    </a:cubicBezTo>
                    <a:close/>
                  </a:path>
                </a:pathLst>
              </a:custGeom>
              <a:solidFill>
                <a:srgbClr val="C8C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6" name="Shape"/>
              <p:cNvSpPr/>
              <p:nvPr/>
            </p:nvSpPr>
            <p:spPr>
              <a:xfrm rot="6772564" flipH="1">
                <a:off x="3440147" y="1542757"/>
                <a:ext cx="1373268" cy="22015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99" y="21600"/>
                    </a:moveTo>
                    <a:lnTo>
                      <a:pt x="0" y="10843"/>
                    </a:lnTo>
                    <a:lnTo>
                      <a:pt x="404" y="10749"/>
                    </a:lnTo>
                    <a:lnTo>
                      <a:pt x="6523" y="21034"/>
                    </a:lnTo>
                    <a:lnTo>
                      <a:pt x="21108" y="8485"/>
                    </a:lnTo>
                    <a:lnTo>
                      <a:pt x="15602" y="282"/>
                    </a:lnTo>
                    <a:lnTo>
                      <a:pt x="9836" y="524"/>
                    </a:lnTo>
                    <a:lnTo>
                      <a:pt x="9807" y="254"/>
                    </a:lnTo>
                    <a:lnTo>
                      <a:pt x="15881" y="0"/>
                    </a:lnTo>
                    <a:lnTo>
                      <a:pt x="21600" y="8521"/>
                    </a:lnTo>
                    <a:lnTo>
                      <a:pt x="21528" y="8582"/>
                    </a:lnTo>
                    <a:cubicBezTo>
                      <a:pt x="21528" y="8582"/>
                      <a:pt x="6399" y="21600"/>
                      <a:pt x="6399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7" name="Shape"/>
              <p:cNvSpPr/>
              <p:nvPr/>
            </p:nvSpPr>
            <p:spPr>
              <a:xfrm rot="6772564" flipH="1">
                <a:off x="3695696" y="372842"/>
                <a:ext cx="984540" cy="6869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9" y="21600"/>
                    </a:moveTo>
                    <a:lnTo>
                      <a:pt x="0" y="20886"/>
                    </a:lnTo>
                    <a:lnTo>
                      <a:pt x="21260" y="0"/>
                    </a:lnTo>
                    <a:lnTo>
                      <a:pt x="21600" y="713"/>
                    </a:lnTo>
                    <a:cubicBezTo>
                      <a:pt x="21600" y="713"/>
                      <a:pt x="339" y="21600"/>
                      <a:pt x="339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8" name="Shape"/>
              <p:cNvSpPr/>
              <p:nvPr/>
            </p:nvSpPr>
            <p:spPr>
              <a:xfrm rot="6772564" flipH="1">
                <a:off x="3955643" y="920295"/>
                <a:ext cx="68539" cy="579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27" y="21600"/>
                    </a:moveTo>
                    <a:lnTo>
                      <a:pt x="0" y="21528"/>
                    </a:lnTo>
                    <a:lnTo>
                      <a:pt x="12972" y="0"/>
                    </a:lnTo>
                    <a:lnTo>
                      <a:pt x="21600" y="73"/>
                    </a:lnTo>
                    <a:cubicBezTo>
                      <a:pt x="21600" y="73"/>
                      <a:pt x="8627" y="21600"/>
                      <a:pt x="8627" y="21600"/>
                    </a:cubicBezTo>
                    <a:close/>
                  </a:path>
                </a:pathLst>
              </a:custGeom>
              <a:solidFill>
                <a:srgbClr val="302D5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9" name="Shape"/>
              <p:cNvSpPr/>
              <p:nvPr/>
            </p:nvSpPr>
            <p:spPr>
              <a:xfrm rot="6772564" flipH="1">
                <a:off x="2597723" y="3614370"/>
                <a:ext cx="388393" cy="405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97" y="21600"/>
                    </a:moveTo>
                    <a:lnTo>
                      <a:pt x="0" y="1013"/>
                    </a:lnTo>
                    <a:lnTo>
                      <a:pt x="1102" y="0"/>
                    </a:lnTo>
                    <a:lnTo>
                      <a:pt x="21600" y="20587"/>
                    </a:lnTo>
                    <a:cubicBezTo>
                      <a:pt x="21600" y="20587"/>
                      <a:pt x="20497" y="21600"/>
                      <a:pt x="20497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0" name="Shape"/>
              <p:cNvSpPr/>
              <p:nvPr/>
            </p:nvSpPr>
            <p:spPr>
              <a:xfrm rot="6772564" flipH="1">
                <a:off x="1772487" y="4485207"/>
                <a:ext cx="769763" cy="759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" y="21600"/>
                    </a:moveTo>
                    <a:lnTo>
                      <a:pt x="0" y="21043"/>
                    </a:lnTo>
                    <a:lnTo>
                      <a:pt x="21060" y="0"/>
                    </a:lnTo>
                    <a:lnTo>
                      <a:pt x="21600" y="557"/>
                    </a:lnTo>
                    <a:cubicBezTo>
                      <a:pt x="21600" y="557"/>
                      <a:pt x="540" y="21600"/>
                      <a:pt x="540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1" name="Shape"/>
              <p:cNvSpPr/>
              <p:nvPr/>
            </p:nvSpPr>
            <p:spPr>
              <a:xfrm rot="6772564" flipH="1">
                <a:off x="1429548" y="4767387"/>
                <a:ext cx="350247" cy="248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57" y="21600"/>
                    </a:moveTo>
                    <a:lnTo>
                      <a:pt x="0" y="1985"/>
                    </a:lnTo>
                    <a:lnTo>
                      <a:pt x="943" y="0"/>
                    </a:lnTo>
                    <a:lnTo>
                      <a:pt x="21600" y="19615"/>
                    </a:lnTo>
                    <a:cubicBezTo>
                      <a:pt x="21600" y="19615"/>
                      <a:pt x="20657" y="21600"/>
                      <a:pt x="20657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" name="Shape"/>
              <p:cNvSpPr/>
              <p:nvPr/>
            </p:nvSpPr>
            <p:spPr>
              <a:xfrm rot="6772564" flipH="1">
                <a:off x="5430296" y="3588064"/>
                <a:ext cx="86394" cy="612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73" y="21600"/>
                    </a:moveTo>
                    <a:lnTo>
                      <a:pt x="0" y="93"/>
                    </a:lnTo>
                    <a:lnTo>
                      <a:pt x="6829" y="0"/>
                    </a:lnTo>
                    <a:lnTo>
                      <a:pt x="21600" y="21506"/>
                    </a:lnTo>
                    <a:cubicBezTo>
                      <a:pt x="21600" y="21506"/>
                      <a:pt x="14773" y="21600"/>
                      <a:pt x="14773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3" name="Shape"/>
              <p:cNvSpPr/>
              <p:nvPr/>
            </p:nvSpPr>
            <p:spPr>
              <a:xfrm rot="6772564" flipH="1">
                <a:off x="4395847" y="7238751"/>
                <a:ext cx="294339" cy="314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25" y="21600"/>
                    </a:moveTo>
                    <a:lnTo>
                      <a:pt x="0" y="1284"/>
                    </a:lnTo>
                    <a:lnTo>
                      <a:pt x="1475" y="0"/>
                    </a:lnTo>
                    <a:lnTo>
                      <a:pt x="21600" y="20315"/>
                    </a:lnTo>
                    <a:cubicBezTo>
                      <a:pt x="21600" y="20315"/>
                      <a:pt x="20125" y="21600"/>
                      <a:pt x="20125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4" name="Shape"/>
              <p:cNvSpPr/>
              <p:nvPr/>
            </p:nvSpPr>
            <p:spPr>
              <a:xfrm rot="6772564" flipH="1">
                <a:off x="3946996" y="843077"/>
                <a:ext cx="1597891" cy="834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7314" y="21428"/>
                    </a:lnTo>
                    <a:lnTo>
                      <a:pt x="10068" y="2002"/>
                    </a:lnTo>
                    <a:lnTo>
                      <a:pt x="74" y="5922"/>
                    </a:lnTo>
                    <a:lnTo>
                      <a:pt x="0" y="5225"/>
                    </a:lnTo>
                    <a:lnTo>
                      <a:pt x="10584" y="1073"/>
                    </a:lnTo>
                    <a:lnTo>
                      <a:pt x="7798" y="20722"/>
                    </a:lnTo>
                    <a:lnTo>
                      <a:pt x="20780" y="20879"/>
                    </a:lnTo>
                    <a:lnTo>
                      <a:pt x="11519" y="467"/>
                    </a:lnTo>
                    <a:lnTo>
                      <a:pt x="11799" y="0"/>
                    </a:lnTo>
                    <a:cubicBezTo>
                      <a:pt x="11799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5" name="Shape"/>
              <p:cNvSpPr/>
              <p:nvPr/>
            </p:nvSpPr>
            <p:spPr>
              <a:xfrm rot="6772564" flipH="1">
                <a:off x="3737590" y="3266702"/>
                <a:ext cx="845465" cy="893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96" y="21600"/>
                    </a:moveTo>
                    <a:lnTo>
                      <a:pt x="18199" y="21566"/>
                    </a:lnTo>
                    <a:lnTo>
                      <a:pt x="20811" y="715"/>
                    </a:lnTo>
                    <a:lnTo>
                      <a:pt x="0" y="715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18896" y="21600"/>
                      <a:pt x="18896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Shape"/>
              <p:cNvSpPr/>
              <p:nvPr/>
            </p:nvSpPr>
            <p:spPr>
              <a:xfrm rot="6772564" flipH="1">
                <a:off x="2566574" y="7216706"/>
                <a:ext cx="860414" cy="1036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590" y="21600"/>
                    </a:moveTo>
                    <a:lnTo>
                      <a:pt x="10665" y="19954"/>
                    </a:lnTo>
                    <a:lnTo>
                      <a:pt x="8225" y="4807"/>
                    </a:lnTo>
                    <a:lnTo>
                      <a:pt x="0" y="484"/>
                    </a:lnTo>
                    <a:lnTo>
                      <a:pt x="368" y="0"/>
                    </a:lnTo>
                    <a:lnTo>
                      <a:pt x="8865" y="4465"/>
                    </a:lnTo>
                    <a:lnTo>
                      <a:pt x="11289" y="19506"/>
                    </a:lnTo>
                    <a:lnTo>
                      <a:pt x="17226" y="20917"/>
                    </a:lnTo>
                    <a:lnTo>
                      <a:pt x="20982" y="14540"/>
                    </a:lnTo>
                    <a:lnTo>
                      <a:pt x="21600" y="14793"/>
                    </a:lnTo>
                    <a:cubicBezTo>
                      <a:pt x="21600" y="14793"/>
                      <a:pt x="17590" y="21600"/>
                      <a:pt x="17590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Shape"/>
              <p:cNvSpPr/>
              <p:nvPr/>
            </p:nvSpPr>
            <p:spPr>
              <a:xfrm rot="6772564" flipH="1">
                <a:off x="819794" y="7331376"/>
                <a:ext cx="518551" cy="1002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77" y="21600"/>
                    </a:moveTo>
                    <a:lnTo>
                      <a:pt x="0" y="265"/>
                    </a:lnTo>
                    <a:lnTo>
                      <a:pt x="1022" y="0"/>
                    </a:lnTo>
                    <a:lnTo>
                      <a:pt x="21600" y="21335"/>
                    </a:lnTo>
                    <a:cubicBezTo>
                      <a:pt x="21600" y="21335"/>
                      <a:pt x="20577" y="21600"/>
                      <a:pt x="20577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Shape"/>
              <p:cNvSpPr/>
              <p:nvPr/>
            </p:nvSpPr>
            <p:spPr>
              <a:xfrm rot="6772564" flipH="1">
                <a:off x="1723044" y="5050339"/>
                <a:ext cx="727764" cy="1282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17" y="21600"/>
                    </a:moveTo>
                    <a:lnTo>
                      <a:pt x="10201" y="498"/>
                    </a:lnTo>
                    <a:lnTo>
                      <a:pt x="9668" y="498"/>
                    </a:lnTo>
                    <a:lnTo>
                      <a:pt x="766" y="14438"/>
                    </a:lnTo>
                    <a:lnTo>
                      <a:pt x="0" y="14277"/>
                    </a:lnTo>
                    <a:lnTo>
                      <a:pt x="9097" y="0"/>
                    </a:lnTo>
                    <a:lnTo>
                      <a:pt x="10817" y="0"/>
                    </a:lnTo>
                    <a:lnTo>
                      <a:pt x="21600" y="21470"/>
                    </a:lnTo>
                    <a:cubicBezTo>
                      <a:pt x="21600" y="21470"/>
                      <a:pt x="20817" y="21600"/>
                      <a:pt x="20817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Shape"/>
              <p:cNvSpPr/>
              <p:nvPr/>
            </p:nvSpPr>
            <p:spPr>
              <a:xfrm rot="6772564" flipH="1">
                <a:off x="831906" y="5529941"/>
                <a:ext cx="887511" cy="875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32" y="21600"/>
                    </a:moveTo>
                    <a:lnTo>
                      <a:pt x="0" y="483"/>
                    </a:lnTo>
                    <a:lnTo>
                      <a:pt x="468" y="0"/>
                    </a:lnTo>
                    <a:lnTo>
                      <a:pt x="21600" y="21117"/>
                    </a:lnTo>
                    <a:cubicBezTo>
                      <a:pt x="21600" y="21117"/>
                      <a:pt x="21132" y="21600"/>
                      <a:pt x="21132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Shape"/>
              <p:cNvSpPr/>
              <p:nvPr/>
            </p:nvSpPr>
            <p:spPr>
              <a:xfrm rot="6772564" flipH="1">
                <a:off x="1716096" y="4278096"/>
                <a:ext cx="1266307" cy="2560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05" y="21600"/>
                    </a:moveTo>
                    <a:lnTo>
                      <a:pt x="5762" y="21441"/>
                    </a:lnTo>
                    <a:lnTo>
                      <a:pt x="12541" y="17836"/>
                    </a:lnTo>
                    <a:lnTo>
                      <a:pt x="21025" y="5351"/>
                    </a:lnTo>
                    <a:lnTo>
                      <a:pt x="493" y="377"/>
                    </a:lnTo>
                    <a:lnTo>
                      <a:pt x="1416" y="14219"/>
                    </a:lnTo>
                    <a:lnTo>
                      <a:pt x="949" y="14227"/>
                    </a:lnTo>
                    <a:lnTo>
                      <a:pt x="0" y="0"/>
                    </a:lnTo>
                    <a:lnTo>
                      <a:pt x="21600" y="5232"/>
                    </a:lnTo>
                    <a:lnTo>
                      <a:pt x="12952" y="17957"/>
                    </a:lnTo>
                    <a:lnTo>
                      <a:pt x="12918" y="17975"/>
                    </a:lnTo>
                    <a:cubicBezTo>
                      <a:pt x="12918" y="17975"/>
                      <a:pt x="6105" y="21600"/>
                      <a:pt x="6105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Shape"/>
              <p:cNvSpPr/>
              <p:nvPr/>
            </p:nvSpPr>
            <p:spPr>
              <a:xfrm rot="6772564" flipH="1">
                <a:off x="1227109" y="4159211"/>
                <a:ext cx="1852191" cy="393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" y="21600"/>
                    </a:moveTo>
                    <a:lnTo>
                      <a:pt x="0" y="20121"/>
                    </a:lnTo>
                    <a:lnTo>
                      <a:pt x="21538" y="0"/>
                    </a:lnTo>
                    <a:lnTo>
                      <a:pt x="21600" y="1479"/>
                    </a:lnTo>
                    <a:cubicBezTo>
                      <a:pt x="21600" y="1479"/>
                      <a:pt x="62" y="21600"/>
                      <a:pt x="62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Shape"/>
              <p:cNvSpPr/>
              <p:nvPr/>
            </p:nvSpPr>
            <p:spPr>
              <a:xfrm rot="6772564" flipH="1">
                <a:off x="4923497" y="4196396"/>
                <a:ext cx="371700" cy="2898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42" y="21600"/>
                    </a:moveTo>
                    <a:lnTo>
                      <a:pt x="0" y="39"/>
                    </a:lnTo>
                    <a:lnTo>
                      <a:pt x="2257" y="0"/>
                    </a:lnTo>
                    <a:lnTo>
                      <a:pt x="21600" y="21560"/>
                    </a:lnTo>
                    <a:cubicBezTo>
                      <a:pt x="21600" y="21560"/>
                      <a:pt x="19342" y="21600"/>
                      <a:pt x="19342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Shape"/>
              <p:cNvSpPr/>
              <p:nvPr/>
            </p:nvSpPr>
            <p:spPr>
              <a:xfrm rot="6772564" flipH="1">
                <a:off x="2431156" y="5355953"/>
                <a:ext cx="1836342" cy="629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38" y="21600"/>
                    </a:moveTo>
                    <a:lnTo>
                      <a:pt x="14452" y="20831"/>
                    </a:lnTo>
                    <a:lnTo>
                      <a:pt x="20724" y="7868"/>
                    </a:lnTo>
                    <a:lnTo>
                      <a:pt x="0" y="936"/>
                    </a:lnTo>
                    <a:lnTo>
                      <a:pt x="36" y="0"/>
                    </a:lnTo>
                    <a:lnTo>
                      <a:pt x="21600" y="7213"/>
                    </a:lnTo>
                    <a:cubicBezTo>
                      <a:pt x="21600" y="7213"/>
                      <a:pt x="14638" y="21600"/>
                      <a:pt x="14638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4" name="Shape"/>
              <p:cNvSpPr/>
              <p:nvPr/>
            </p:nvSpPr>
            <p:spPr>
              <a:xfrm rot="6772564" flipH="1">
                <a:off x="2877788" y="2925251"/>
                <a:ext cx="776418" cy="9928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3" y="21600"/>
                    </a:moveTo>
                    <a:lnTo>
                      <a:pt x="0" y="21233"/>
                    </a:lnTo>
                    <a:lnTo>
                      <a:pt x="20996" y="0"/>
                    </a:lnTo>
                    <a:lnTo>
                      <a:pt x="21600" y="366"/>
                    </a:lnTo>
                    <a:cubicBezTo>
                      <a:pt x="21600" y="366"/>
                      <a:pt x="603" y="21600"/>
                      <a:pt x="603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5" name="Shape"/>
              <p:cNvSpPr/>
              <p:nvPr/>
            </p:nvSpPr>
            <p:spPr>
              <a:xfrm rot="6772564" flipH="1">
                <a:off x="2365683" y="1460155"/>
                <a:ext cx="1536480" cy="4540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48" y="21600"/>
                    </a:moveTo>
                    <a:lnTo>
                      <a:pt x="0" y="1141"/>
                    </a:lnTo>
                    <a:lnTo>
                      <a:pt x="192" y="8"/>
                    </a:lnTo>
                    <a:lnTo>
                      <a:pt x="10454" y="20101"/>
                    </a:lnTo>
                    <a:lnTo>
                      <a:pt x="21417" y="0"/>
                    </a:lnTo>
                    <a:lnTo>
                      <a:pt x="21600" y="1150"/>
                    </a:lnTo>
                    <a:cubicBezTo>
                      <a:pt x="21600" y="1150"/>
                      <a:pt x="10448" y="21600"/>
                      <a:pt x="10448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6" name="Shape"/>
              <p:cNvSpPr/>
              <p:nvPr/>
            </p:nvSpPr>
            <p:spPr>
              <a:xfrm rot="6772564" flipH="1">
                <a:off x="4658106" y="4048629"/>
                <a:ext cx="834345" cy="626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9" y="21600"/>
                    </a:moveTo>
                    <a:lnTo>
                      <a:pt x="0" y="762"/>
                    </a:lnTo>
                    <a:lnTo>
                      <a:pt x="421" y="0"/>
                    </a:lnTo>
                    <a:lnTo>
                      <a:pt x="21600" y="20838"/>
                    </a:lnTo>
                    <a:cubicBezTo>
                      <a:pt x="21600" y="20838"/>
                      <a:pt x="21179" y="21600"/>
                      <a:pt x="21179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7" name="Shape"/>
              <p:cNvSpPr/>
              <p:nvPr/>
            </p:nvSpPr>
            <p:spPr>
              <a:xfrm rot="6772564" flipH="1">
                <a:off x="3027499" y="7229154"/>
                <a:ext cx="1257424" cy="30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" y="21600"/>
                    </a:moveTo>
                    <a:lnTo>
                      <a:pt x="0" y="19688"/>
                    </a:lnTo>
                    <a:lnTo>
                      <a:pt x="21498" y="0"/>
                    </a:lnTo>
                    <a:lnTo>
                      <a:pt x="21600" y="1911"/>
                    </a:lnTo>
                    <a:cubicBezTo>
                      <a:pt x="21600" y="1911"/>
                      <a:pt x="101" y="21600"/>
                      <a:pt x="101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8" name="Shape"/>
              <p:cNvSpPr/>
              <p:nvPr/>
            </p:nvSpPr>
            <p:spPr>
              <a:xfrm rot="6772564" flipH="1">
                <a:off x="6385712" y="2498923"/>
                <a:ext cx="60201" cy="440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16" y="21600"/>
                    </a:moveTo>
                    <a:lnTo>
                      <a:pt x="0" y="21498"/>
                    </a:lnTo>
                    <a:lnTo>
                      <a:pt x="11784" y="0"/>
                    </a:lnTo>
                    <a:lnTo>
                      <a:pt x="21600" y="101"/>
                    </a:lnTo>
                    <a:cubicBezTo>
                      <a:pt x="21600" y="101"/>
                      <a:pt x="9816" y="21600"/>
                      <a:pt x="9816" y="21600"/>
                    </a:cubicBezTo>
                    <a:close/>
                  </a:path>
                </a:pathLst>
              </a:custGeom>
              <a:solidFill>
                <a:srgbClr val="302D5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9" name="Shape"/>
              <p:cNvSpPr/>
              <p:nvPr/>
            </p:nvSpPr>
            <p:spPr>
              <a:xfrm rot="6772564" flipH="1">
                <a:off x="5984312" y="2434157"/>
                <a:ext cx="438949" cy="7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0" y="21600"/>
                    </a:moveTo>
                    <a:lnTo>
                      <a:pt x="0" y="7774"/>
                    </a:lnTo>
                    <a:lnTo>
                      <a:pt x="149" y="0"/>
                    </a:lnTo>
                    <a:lnTo>
                      <a:pt x="21600" y="13826"/>
                    </a:lnTo>
                    <a:cubicBezTo>
                      <a:pt x="21600" y="13826"/>
                      <a:pt x="21450" y="21600"/>
                      <a:pt x="21450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Shape"/>
              <p:cNvSpPr/>
              <p:nvPr/>
            </p:nvSpPr>
            <p:spPr>
              <a:xfrm rot="6772564" flipH="1">
                <a:off x="4642676" y="227590"/>
                <a:ext cx="266656" cy="2010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8" y="21600"/>
                    </a:moveTo>
                    <a:lnTo>
                      <a:pt x="0" y="19190"/>
                    </a:lnTo>
                    <a:lnTo>
                      <a:pt x="20313" y="0"/>
                    </a:lnTo>
                    <a:lnTo>
                      <a:pt x="21600" y="2408"/>
                    </a:lnTo>
                    <a:cubicBezTo>
                      <a:pt x="21600" y="2408"/>
                      <a:pt x="1288" y="21600"/>
                      <a:pt x="1288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1" name="Shape"/>
              <p:cNvSpPr/>
              <p:nvPr/>
            </p:nvSpPr>
            <p:spPr>
              <a:xfrm rot="6772564" flipH="1">
                <a:off x="5082028" y="2326196"/>
                <a:ext cx="808379" cy="150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" y="21600"/>
                    </a:moveTo>
                    <a:lnTo>
                      <a:pt x="0" y="17711"/>
                    </a:lnTo>
                    <a:lnTo>
                      <a:pt x="21488" y="0"/>
                    </a:lnTo>
                    <a:lnTo>
                      <a:pt x="21600" y="3890"/>
                    </a:lnTo>
                    <a:cubicBezTo>
                      <a:pt x="21600" y="3890"/>
                      <a:pt x="111" y="21600"/>
                      <a:pt x="111" y="21600"/>
                    </a:cubicBezTo>
                    <a:close/>
                  </a:path>
                </a:pathLst>
              </a:custGeom>
              <a:solidFill>
                <a:srgbClr val="807B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2" name="Oval"/>
              <p:cNvSpPr/>
              <p:nvPr/>
            </p:nvSpPr>
            <p:spPr>
              <a:xfrm rot="6772564" flipH="1">
                <a:off x="2533075" y="3949743"/>
                <a:ext cx="1040618" cy="1042466"/>
              </a:xfrm>
              <a:prstGeom prst="ellipse">
                <a:avLst/>
              </a:prstGeom>
              <a:solidFill>
                <a:srgbClr val="FA6E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3" name="Oval"/>
              <p:cNvSpPr/>
              <p:nvPr/>
            </p:nvSpPr>
            <p:spPr>
              <a:xfrm rot="6772564" flipH="1">
                <a:off x="1087346" y="6394429"/>
                <a:ext cx="1703417" cy="1706613"/>
              </a:xfrm>
              <a:prstGeom prst="ellipse">
                <a:avLst/>
              </a:prstGeom>
              <a:solidFill>
                <a:srgbClr val="65A2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4" name="Oval"/>
              <p:cNvSpPr/>
              <p:nvPr/>
            </p:nvSpPr>
            <p:spPr>
              <a:xfrm rot="6772564" flipH="1">
                <a:off x="5971388" y="2452120"/>
                <a:ext cx="327114" cy="327697"/>
              </a:xfrm>
              <a:prstGeom prst="ellipse">
                <a:avLst/>
              </a:prstGeom>
              <a:solidFill>
                <a:srgbClr val="FCA8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5" name="Oval"/>
              <p:cNvSpPr/>
              <p:nvPr/>
            </p:nvSpPr>
            <p:spPr>
              <a:xfrm rot="6772564" flipH="1">
                <a:off x="749689" y="8976376"/>
                <a:ext cx="183253" cy="183580"/>
              </a:xfrm>
              <a:prstGeom prst="ellipse">
                <a:avLst/>
              </a:prstGeom>
              <a:solidFill>
                <a:srgbClr val="B1CC1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6" name="Oval"/>
              <p:cNvSpPr/>
              <p:nvPr/>
            </p:nvSpPr>
            <p:spPr>
              <a:xfrm rot="6772564" flipH="1">
                <a:off x="1732095" y="8998648"/>
                <a:ext cx="327114" cy="327697"/>
              </a:xfrm>
              <a:prstGeom prst="ellipse">
                <a:avLst/>
              </a:prstGeom>
              <a:solidFill>
                <a:srgbClr val="D6D9E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7" name="Oval"/>
              <p:cNvSpPr/>
              <p:nvPr/>
            </p:nvSpPr>
            <p:spPr>
              <a:xfrm rot="6772564" flipH="1">
                <a:off x="5028498" y="4763249"/>
                <a:ext cx="327114" cy="327697"/>
              </a:xfrm>
              <a:prstGeom prst="ellipse">
                <a:avLst/>
              </a:prstGeom>
              <a:solidFill>
                <a:srgbClr val="FA6E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8" name="Oval"/>
              <p:cNvSpPr/>
              <p:nvPr/>
            </p:nvSpPr>
            <p:spPr>
              <a:xfrm rot="6772564" flipH="1">
                <a:off x="4564147" y="279705"/>
                <a:ext cx="220836" cy="221231"/>
              </a:xfrm>
              <a:prstGeom prst="ellipse">
                <a:avLst/>
              </a:prstGeom>
              <a:solidFill>
                <a:srgbClr val="A3C7F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Oval"/>
              <p:cNvSpPr/>
              <p:nvPr/>
            </p:nvSpPr>
            <p:spPr>
              <a:xfrm rot="6772564" flipH="1">
                <a:off x="1525319" y="5008506"/>
                <a:ext cx="220831" cy="221232"/>
              </a:xfrm>
              <a:prstGeom prst="ellipse">
                <a:avLst/>
              </a:prstGeom>
              <a:solidFill>
                <a:srgbClr val="FCA8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0" name="Oval"/>
              <p:cNvSpPr/>
              <p:nvPr/>
            </p:nvSpPr>
            <p:spPr>
              <a:xfrm rot="6772564" flipH="1">
                <a:off x="3243683" y="9730695"/>
                <a:ext cx="156216" cy="156496"/>
              </a:xfrm>
              <a:prstGeom prst="ellipse">
                <a:avLst/>
              </a:prstGeom>
              <a:solidFill>
                <a:srgbClr val="00A0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1" name="Oval"/>
              <p:cNvSpPr/>
              <p:nvPr/>
            </p:nvSpPr>
            <p:spPr>
              <a:xfrm rot="6772564" flipH="1">
                <a:off x="2866702" y="2312184"/>
                <a:ext cx="327114" cy="327697"/>
              </a:xfrm>
              <a:prstGeom prst="ellipse">
                <a:avLst/>
              </a:prstGeom>
              <a:solidFill>
                <a:srgbClr val="BAC0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2" name="Oval"/>
              <p:cNvSpPr/>
              <p:nvPr/>
            </p:nvSpPr>
            <p:spPr>
              <a:xfrm rot="6772564" flipH="1">
                <a:off x="50988" y="7920580"/>
                <a:ext cx="327114" cy="327704"/>
              </a:xfrm>
              <a:prstGeom prst="ellipse">
                <a:avLst/>
              </a:prstGeom>
              <a:solidFill>
                <a:srgbClr val="7B7B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3" name="Oval"/>
              <p:cNvSpPr/>
              <p:nvPr/>
            </p:nvSpPr>
            <p:spPr>
              <a:xfrm rot="6772564" flipH="1">
                <a:off x="2496353" y="5778600"/>
                <a:ext cx="327114" cy="327697"/>
              </a:xfrm>
              <a:prstGeom prst="ellipse">
                <a:avLst/>
              </a:prstGeom>
              <a:solidFill>
                <a:srgbClr val="2E2E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4" name="Oval"/>
              <p:cNvSpPr/>
              <p:nvPr/>
            </p:nvSpPr>
            <p:spPr>
              <a:xfrm rot="6772564" flipH="1">
                <a:off x="4976950" y="1231012"/>
                <a:ext cx="327114" cy="327697"/>
              </a:xfrm>
              <a:prstGeom prst="ellipse">
                <a:avLst/>
              </a:prstGeom>
              <a:solidFill>
                <a:srgbClr val="65A2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5" name="Oval"/>
              <p:cNvSpPr/>
              <p:nvPr/>
            </p:nvSpPr>
            <p:spPr>
              <a:xfrm rot="6772564" flipH="1">
                <a:off x="3572550" y="5871611"/>
                <a:ext cx="1396114" cy="1398734"/>
              </a:xfrm>
              <a:prstGeom prst="ellipse">
                <a:avLst/>
              </a:prstGeom>
              <a:solidFill>
                <a:srgbClr val="BAC0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6" name="Oval"/>
              <p:cNvSpPr/>
              <p:nvPr/>
            </p:nvSpPr>
            <p:spPr>
              <a:xfrm rot="6772564" flipH="1">
                <a:off x="2884891" y="8232873"/>
                <a:ext cx="983956" cy="985808"/>
              </a:xfrm>
              <a:prstGeom prst="ellipse">
                <a:avLst/>
              </a:prstGeom>
              <a:solidFill>
                <a:srgbClr val="667F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7" name="Oval"/>
              <p:cNvSpPr/>
              <p:nvPr/>
            </p:nvSpPr>
            <p:spPr>
              <a:xfrm rot="6772564" flipH="1">
                <a:off x="3291621" y="734679"/>
                <a:ext cx="685162" cy="686415"/>
              </a:xfrm>
              <a:prstGeom prst="ellipse">
                <a:avLst/>
              </a:prstGeom>
              <a:solidFill>
                <a:srgbClr val="65A2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8" name="Oval"/>
              <p:cNvSpPr/>
              <p:nvPr/>
            </p:nvSpPr>
            <p:spPr>
              <a:xfrm rot="6772564" flipH="1">
                <a:off x="1420010" y="9402776"/>
                <a:ext cx="145608" cy="145882"/>
              </a:xfrm>
              <a:prstGeom prst="ellipse">
                <a:avLst/>
              </a:prstGeom>
              <a:solidFill>
                <a:srgbClr val="9696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9" name="Oval"/>
              <p:cNvSpPr/>
              <p:nvPr/>
            </p:nvSpPr>
            <p:spPr>
              <a:xfrm rot="6772564" flipH="1">
                <a:off x="3162190" y="7861727"/>
                <a:ext cx="145609" cy="145875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0" name="Oval"/>
              <p:cNvSpPr/>
              <p:nvPr/>
            </p:nvSpPr>
            <p:spPr>
              <a:xfrm rot="6772564" flipH="1">
                <a:off x="3202408" y="6548239"/>
                <a:ext cx="145610" cy="145883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1" name="Oval"/>
              <p:cNvSpPr/>
              <p:nvPr/>
            </p:nvSpPr>
            <p:spPr>
              <a:xfrm rot="6772564" flipH="1">
                <a:off x="635831" y="7340676"/>
                <a:ext cx="145608" cy="145883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2" name="Oval"/>
              <p:cNvSpPr/>
              <p:nvPr/>
            </p:nvSpPr>
            <p:spPr>
              <a:xfrm rot="6772564" flipH="1">
                <a:off x="1492635" y="4624543"/>
                <a:ext cx="145608" cy="145875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3" name="Oval"/>
              <p:cNvSpPr/>
              <p:nvPr/>
            </p:nvSpPr>
            <p:spPr>
              <a:xfrm rot="6772564" flipH="1">
                <a:off x="1359780" y="8175144"/>
                <a:ext cx="145609" cy="145875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4" name="Oval"/>
              <p:cNvSpPr/>
              <p:nvPr/>
            </p:nvSpPr>
            <p:spPr>
              <a:xfrm rot="6772564" flipH="1">
                <a:off x="4194188" y="1228145"/>
                <a:ext cx="145601" cy="145882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5" name="Oval"/>
              <p:cNvSpPr/>
              <p:nvPr/>
            </p:nvSpPr>
            <p:spPr>
              <a:xfrm rot="6772564" flipH="1">
                <a:off x="3706164" y="4821230"/>
                <a:ext cx="145609" cy="145875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6" name="Oval"/>
              <p:cNvSpPr/>
              <p:nvPr/>
            </p:nvSpPr>
            <p:spPr>
              <a:xfrm rot="6772564" flipH="1">
                <a:off x="3798771" y="3193225"/>
                <a:ext cx="145609" cy="145882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7" name="Oval"/>
              <p:cNvSpPr/>
              <p:nvPr/>
            </p:nvSpPr>
            <p:spPr>
              <a:xfrm rot="6772564" flipH="1">
                <a:off x="5178574" y="2701485"/>
                <a:ext cx="145609" cy="145875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8" name="Oval"/>
              <p:cNvSpPr/>
              <p:nvPr/>
            </p:nvSpPr>
            <p:spPr>
              <a:xfrm rot="6772564" flipH="1">
                <a:off x="2954678" y="7250644"/>
                <a:ext cx="81292" cy="81453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9" name="Oval"/>
              <p:cNvSpPr/>
              <p:nvPr/>
            </p:nvSpPr>
            <p:spPr>
              <a:xfrm rot="6772564" flipH="1">
                <a:off x="3733172" y="7803566"/>
                <a:ext cx="81292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0" name="Oval"/>
              <p:cNvSpPr/>
              <p:nvPr/>
            </p:nvSpPr>
            <p:spPr>
              <a:xfrm rot="6772564" flipH="1">
                <a:off x="3188638" y="5858619"/>
                <a:ext cx="81293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1" name="Oval"/>
              <p:cNvSpPr/>
              <p:nvPr/>
            </p:nvSpPr>
            <p:spPr>
              <a:xfrm rot="6772564" flipH="1">
                <a:off x="3690191" y="5621432"/>
                <a:ext cx="81289" cy="81442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2" name="Oval"/>
              <p:cNvSpPr/>
              <p:nvPr/>
            </p:nvSpPr>
            <p:spPr>
              <a:xfrm rot="6772564" flipH="1">
                <a:off x="4324497" y="4879228"/>
                <a:ext cx="81289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3" name="Oval"/>
              <p:cNvSpPr/>
              <p:nvPr/>
            </p:nvSpPr>
            <p:spPr>
              <a:xfrm rot="6772564" flipH="1">
                <a:off x="4930771" y="5535792"/>
                <a:ext cx="81293" cy="81453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4" name="Oval"/>
              <p:cNvSpPr/>
              <p:nvPr/>
            </p:nvSpPr>
            <p:spPr>
              <a:xfrm rot="6772564" flipH="1">
                <a:off x="5558620" y="4999257"/>
                <a:ext cx="81289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5" name="Oval"/>
              <p:cNvSpPr/>
              <p:nvPr/>
            </p:nvSpPr>
            <p:spPr>
              <a:xfrm rot="6772564" flipH="1">
                <a:off x="5039873" y="4363585"/>
                <a:ext cx="81301" cy="81442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6" name="Oval"/>
              <p:cNvSpPr/>
              <p:nvPr/>
            </p:nvSpPr>
            <p:spPr>
              <a:xfrm rot="6772564" flipH="1">
                <a:off x="5648397" y="2007534"/>
                <a:ext cx="81300" cy="81453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7" name="Oval"/>
              <p:cNvSpPr/>
              <p:nvPr/>
            </p:nvSpPr>
            <p:spPr>
              <a:xfrm rot="6772564" flipH="1">
                <a:off x="3792128" y="3933247"/>
                <a:ext cx="81301" cy="81442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8" name="Oval"/>
              <p:cNvSpPr/>
              <p:nvPr/>
            </p:nvSpPr>
            <p:spPr>
              <a:xfrm rot="6772564" flipH="1">
                <a:off x="2253740" y="5143523"/>
                <a:ext cx="81292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9" name="Oval"/>
              <p:cNvSpPr/>
              <p:nvPr/>
            </p:nvSpPr>
            <p:spPr>
              <a:xfrm rot="6772564" flipH="1">
                <a:off x="2131780" y="4290572"/>
                <a:ext cx="81300" cy="81453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0" name="Oval"/>
              <p:cNvSpPr/>
              <p:nvPr/>
            </p:nvSpPr>
            <p:spPr>
              <a:xfrm rot="6772564" flipH="1">
                <a:off x="1838188" y="8526746"/>
                <a:ext cx="81293" cy="81443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1" name="Oval"/>
              <p:cNvSpPr/>
              <p:nvPr/>
            </p:nvSpPr>
            <p:spPr>
              <a:xfrm rot="6772564" flipH="1">
                <a:off x="2456760" y="6223029"/>
                <a:ext cx="81292" cy="81443"/>
              </a:xfrm>
              <a:prstGeom prst="ellipse">
                <a:avLst/>
              </a:prstGeom>
              <a:solidFill>
                <a:srgbClr val="9696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2" name="Oval"/>
              <p:cNvSpPr/>
              <p:nvPr/>
            </p:nvSpPr>
            <p:spPr>
              <a:xfrm rot="6772564" flipH="1">
                <a:off x="4003865" y="1794484"/>
                <a:ext cx="81289" cy="81442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3" name="Oval"/>
              <p:cNvSpPr/>
              <p:nvPr/>
            </p:nvSpPr>
            <p:spPr>
              <a:xfrm rot="6772564" flipH="1">
                <a:off x="3056694" y="3430561"/>
                <a:ext cx="81289" cy="81442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4" name="Oval"/>
              <p:cNvSpPr/>
              <p:nvPr/>
            </p:nvSpPr>
            <p:spPr>
              <a:xfrm rot="6772564" flipH="1">
                <a:off x="4186869" y="637425"/>
                <a:ext cx="81290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5" name="Oval"/>
              <p:cNvSpPr/>
              <p:nvPr/>
            </p:nvSpPr>
            <p:spPr>
              <a:xfrm rot="6772564" flipH="1">
                <a:off x="1712707" y="5893029"/>
                <a:ext cx="81292" cy="81442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6" name="Oval"/>
              <p:cNvSpPr/>
              <p:nvPr/>
            </p:nvSpPr>
            <p:spPr>
              <a:xfrm rot="6772564" flipH="1">
                <a:off x="2639813" y="3543181"/>
                <a:ext cx="81290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7" name="Oval"/>
              <p:cNvSpPr/>
              <p:nvPr/>
            </p:nvSpPr>
            <p:spPr>
              <a:xfrm rot="6772564" flipH="1">
                <a:off x="3153500" y="5218638"/>
                <a:ext cx="81292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8" name="Oval"/>
              <p:cNvSpPr/>
              <p:nvPr/>
            </p:nvSpPr>
            <p:spPr>
              <a:xfrm rot="6772564" flipH="1">
                <a:off x="4564954" y="2063306"/>
                <a:ext cx="81289" cy="81443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9" name="Oval"/>
              <p:cNvSpPr/>
              <p:nvPr/>
            </p:nvSpPr>
            <p:spPr>
              <a:xfrm rot="6772564" flipH="1">
                <a:off x="4355370" y="4235044"/>
                <a:ext cx="81289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0" name="Oval"/>
              <p:cNvSpPr/>
              <p:nvPr/>
            </p:nvSpPr>
            <p:spPr>
              <a:xfrm rot="6772564" flipH="1">
                <a:off x="5705744" y="4003382"/>
                <a:ext cx="81289" cy="8144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1" name="Oval"/>
              <p:cNvSpPr/>
              <p:nvPr/>
            </p:nvSpPr>
            <p:spPr>
              <a:xfrm rot="6772564" flipH="1">
                <a:off x="4613566" y="7581972"/>
                <a:ext cx="81300" cy="81441"/>
              </a:xfrm>
              <a:prstGeom prst="ellipse">
                <a:avLst/>
              </a:prstGeom>
              <a:solidFill>
                <a:srgbClr val="9696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2" name="Shape"/>
              <p:cNvSpPr/>
              <p:nvPr/>
            </p:nvSpPr>
            <p:spPr>
              <a:xfrm rot="6772564" flipH="1">
                <a:off x="2272964" y="9585284"/>
                <a:ext cx="108414" cy="108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8915"/>
                    </a:moveTo>
                    <a:cubicBezTo>
                      <a:pt x="6317" y="18915"/>
                      <a:pt x="2683" y="15282"/>
                      <a:pt x="2683" y="10800"/>
                    </a:cubicBezTo>
                    <a:cubicBezTo>
                      <a:pt x="2683" y="6318"/>
                      <a:pt x="6317" y="2685"/>
                      <a:pt x="10800" y="2685"/>
                    </a:cubicBezTo>
                    <a:cubicBezTo>
                      <a:pt x="15282" y="2685"/>
                      <a:pt x="18915" y="6318"/>
                      <a:pt x="18915" y="10800"/>
                    </a:cubicBezTo>
                    <a:cubicBezTo>
                      <a:pt x="18915" y="15282"/>
                      <a:pt x="15282" y="18915"/>
                      <a:pt x="10800" y="18915"/>
                    </a:cubicBezTo>
                    <a:close/>
                    <a:moveTo>
                      <a:pt x="10800" y="0"/>
                    </a:moveTo>
                    <a:cubicBezTo>
                      <a:pt x="4834" y="0"/>
                      <a:pt x="0" y="4835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</a:path>
                </a:pathLst>
              </a:custGeom>
              <a:solidFill>
                <a:srgbClr val="9696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3" name="Shape"/>
              <p:cNvSpPr/>
              <p:nvPr/>
            </p:nvSpPr>
            <p:spPr>
              <a:xfrm rot="6772564" flipH="1">
                <a:off x="897537" y="8011055"/>
                <a:ext cx="108414" cy="108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8915"/>
                    </a:moveTo>
                    <a:cubicBezTo>
                      <a:pt x="6318" y="18915"/>
                      <a:pt x="2683" y="15282"/>
                      <a:pt x="2683" y="10800"/>
                    </a:cubicBezTo>
                    <a:cubicBezTo>
                      <a:pt x="2683" y="6318"/>
                      <a:pt x="6318" y="2685"/>
                      <a:pt x="10800" y="2685"/>
                    </a:cubicBezTo>
                    <a:cubicBezTo>
                      <a:pt x="15283" y="2685"/>
                      <a:pt x="18917" y="6318"/>
                      <a:pt x="18917" y="10800"/>
                    </a:cubicBezTo>
                    <a:cubicBezTo>
                      <a:pt x="18917" y="15282"/>
                      <a:pt x="15283" y="18915"/>
                      <a:pt x="10800" y="18915"/>
                    </a:cubicBezTo>
                    <a:close/>
                    <a:moveTo>
                      <a:pt x="10800" y="0"/>
                    </a:move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6" y="21600"/>
                      <a:pt x="21600" y="16765"/>
                      <a:pt x="21600" y="10800"/>
                    </a:cubicBezTo>
                    <a:cubicBezTo>
                      <a:pt x="21600" y="4835"/>
                      <a:pt x="16766" y="0"/>
                      <a:pt x="10800" y="0"/>
                    </a:cubicBezTo>
                    <a:close/>
                  </a:path>
                </a:pathLst>
              </a:cu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4" name="Shape"/>
              <p:cNvSpPr/>
              <p:nvPr/>
            </p:nvSpPr>
            <p:spPr>
              <a:xfrm rot="6772564" flipH="1">
                <a:off x="985159" y="5290932"/>
                <a:ext cx="108426" cy="108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18916"/>
                    </a:moveTo>
                    <a:cubicBezTo>
                      <a:pt x="6318" y="18916"/>
                      <a:pt x="2685" y="15282"/>
                      <a:pt x="2685" y="10800"/>
                    </a:cubicBezTo>
                    <a:cubicBezTo>
                      <a:pt x="2685" y="6317"/>
                      <a:pt x="6318" y="2685"/>
                      <a:pt x="10799" y="2685"/>
                    </a:cubicBezTo>
                    <a:cubicBezTo>
                      <a:pt x="15281" y="2685"/>
                      <a:pt x="18914" y="6317"/>
                      <a:pt x="18914" y="10800"/>
                    </a:cubicBezTo>
                    <a:cubicBezTo>
                      <a:pt x="18914" y="15282"/>
                      <a:pt x="15281" y="18916"/>
                      <a:pt x="10799" y="18916"/>
                    </a:cubicBezTo>
                    <a:close/>
                    <a:moveTo>
                      <a:pt x="10799" y="0"/>
                    </a:moveTo>
                    <a:cubicBezTo>
                      <a:pt x="4835" y="0"/>
                      <a:pt x="0" y="4836"/>
                      <a:pt x="0" y="10800"/>
                    </a:cubicBezTo>
                    <a:cubicBezTo>
                      <a:pt x="0" y="16765"/>
                      <a:pt x="4835" y="21600"/>
                      <a:pt x="10799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799" y="0"/>
                    </a:cubicBezTo>
                    <a:close/>
                  </a:path>
                </a:pathLst>
              </a:cu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5" name="Shape"/>
              <p:cNvSpPr/>
              <p:nvPr/>
            </p:nvSpPr>
            <p:spPr>
              <a:xfrm rot="6772564" flipH="1">
                <a:off x="4587491" y="7557597"/>
                <a:ext cx="135860" cy="13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8915"/>
                    </a:moveTo>
                    <a:cubicBezTo>
                      <a:pt x="6318" y="18915"/>
                      <a:pt x="2685" y="15282"/>
                      <a:pt x="2685" y="10800"/>
                    </a:cubicBezTo>
                    <a:cubicBezTo>
                      <a:pt x="2685" y="6317"/>
                      <a:pt x="6318" y="2683"/>
                      <a:pt x="10800" y="2683"/>
                    </a:cubicBezTo>
                    <a:cubicBezTo>
                      <a:pt x="15282" y="2683"/>
                      <a:pt x="18915" y="6317"/>
                      <a:pt x="18915" y="10800"/>
                    </a:cubicBezTo>
                    <a:cubicBezTo>
                      <a:pt x="18915" y="15282"/>
                      <a:pt x="15282" y="18915"/>
                      <a:pt x="10800" y="1891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4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4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9696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6" name="Shape"/>
              <p:cNvSpPr/>
              <p:nvPr/>
            </p:nvSpPr>
            <p:spPr>
              <a:xfrm rot="6772564" flipH="1">
                <a:off x="6223128" y="2163360"/>
                <a:ext cx="108414" cy="108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8" y="18916"/>
                    </a:moveTo>
                    <a:cubicBezTo>
                      <a:pt x="6315" y="18916"/>
                      <a:pt x="2683" y="15282"/>
                      <a:pt x="2683" y="10800"/>
                    </a:cubicBezTo>
                    <a:cubicBezTo>
                      <a:pt x="2683" y="6317"/>
                      <a:pt x="6315" y="2683"/>
                      <a:pt x="10798" y="2683"/>
                    </a:cubicBezTo>
                    <a:cubicBezTo>
                      <a:pt x="15282" y="2683"/>
                      <a:pt x="18914" y="6317"/>
                      <a:pt x="18914" y="10800"/>
                    </a:cubicBezTo>
                    <a:cubicBezTo>
                      <a:pt x="18914" y="15282"/>
                      <a:pt x="15282" y="18916"/>
                      <a:pt x="10798" y="18916"/>
                    </a:cubicBezTo>
                    <a:close/>
                    <a:moveTo>
                      <a:pt x="10798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600"/>
                      <a:pt x="10798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798" y="0"/>
                    </a:cubicBezTo>
                    <a:close/>
                  </a:path>
                </a:pathLst>
              </a:cu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7" name="Shape"/>
              <p:cNvSpPr/>
              <p:nvPr/>
            </p:nvSpPr>
            <p:spPr>
              <a:xfrm rot="6772564" flipH="1">
                <a:off x="4478914" y="16746"/>
                <a:ext cx="108413" cy="108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18914"/>
                    </a:moveTo>
                    <a:cubicBezTo>
                      <a:pt x="6318" y="18914"/>
                      <a:pt x="2683" y="15281"/>
                      <a:pt x="2683" y="10800"/>
                    </a:cubicBezTo>
                    <a:cubicBezTo>
                      <a:pt x="2683" y="6317"/>
                      <a:pt x="6318" y="2683"/>
                      <a:pt x="10801" y="2683"/>
                    </a:cubicBezTo>
                    <a:cubicBezTo>
                      <a:pt x="15285" y="2683"/>
                      <a:pt x="18917" y="6317"/>
                      <a:pt x="18917" y="10800"/>
                    </a:cubicBezTo>
                    <a:cubicBezTo>
                      <a:pt x="18917" y="15281"/>
                      <a:pt x="15285" y="18914"/>
                      <a:pt x="10801" y="18914"/>
                    </a:cubicBezTo>
                    <a:close/>
                    <a:moveTo>
                      <a:pt x="10801" y="0"/>
                    </a:moveTo>
                    <a:cubicBezTo>
                      <a:pt x="4836" y="0"/>
                      <a:pt x="0" y="4834"/>
                      <a:pt x="0" y="10800"/>
                    </a:cubicBezTo>
                    <a:cubicBezTo>
                      <a:pt x="0" y="16763"/>
                      <a:pt x="4836" y="21600"/>
                      <a:pt x="10801" y="21600"/>
                    </a:cubicBezTo>
                    <a:cubicBezTo>
                      <a:pt x="16767" y="21600"/>
                      <a:pt x="21600" y="16763"/>
                      <a:pt x="21600" y="10800"/>
                    </a:cubicBezTo>
                    <a:cubicBezTo>
                      <a:pt x="21600" y="4834"/>
                      <a:pt x="16767" y="0"/>
                      <a:pt x="10801" y="0"/>
                    </a:cubicBezTo>
                    <a:close/>
                  </a:path>
                </a:pathLst>
              </a:cu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Shape"/>
              <p:cNvSpPr/>
              <p:nvPr/>
            </p:nvSpPr>
            <p:spPr>
              <a:xfrm rot="6772564" flipH="1">
                <a:off x="2443513" y="8543279"/>
                <a:ext cx="156455" cy="156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8916"/>
                    </a:moveTo>
                    <a:cubicBezTo>
                      <a:pt x="6318" y="18916"/>
                      <a:pt x="2685" y="15282"/>
                      <a:pt x="2685" y="10800"/>
                    </a:cubicBezTo>
                    <a:cubicBezTo>
                      <a:pt x="2685" y="6317"/>
                      <a:pt x="6318" y="2684"/>
                      <a:pt x="10800" y="2684"/>
                    </a:cubicBezTo>
                    <a:cubicBezTo>
                      <a:pt x="15281" y="2684"/>
                      <a:pt x="18914" y="6317"/>
                      <a:pt x="18914" y="10800"/>
                    </a:cubicBezTo>
                    <a:cubicBezTo>
                      <a:pt x="18914" y="15282"/>
                      <a:pt x="15281" y="18916"/>
                      <a:pt x="10800" y="18916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4"/>
                      <a:pt x="0" y="10800"/>
                    </a:cubicBezTo>
                    <a:cubicBezTo>
                      <a:pt x="0" y="16766"/>
                      <a:pt x="4835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  <a:close/>
                  </a:path>
                </a:pathLst>
              </a:cu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Oval"/>
              <p:cNvSpPr/>
              <p:nvPr/>
            </p:nvSpPr>
            <p:spPr>
              <a:xfrm rot="6772564" flipH="1">
                <a:off x="2472967" y="8572745"/>
                <a:ext cx="97475" cy="97661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Shape"/>
              <p:cNvSpPr/>
              <p:nvPr/>
            </p:nvSpPr>
            <p:spPr>
              <a:xfrm rot="6772564" flipH="1">
                <a:off x="639746" y="6499771"/>
                <a:ext cx="156448" cy="156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8916"/>
                    </a:moveTo>
                    <a:cubicBezTo>
                      <a:pt x="6318" y="18916"/>
                      <a:pt x="2684" y="15282"/>
                      <a:pt x="2684" y="10800"/>
                    </a:cubicBezTo>
                    <a:cubicBezTo>
                      <a:pt x="2684" y="6317"/>
                      <a:pt x="6318" y="2684"/>
                      <a:pt x="10800" y="2684"/>
                    </a:cubicBezTo>
                    <a:cubicBezTo>
                      <a:pt x="15282" y="2684"/>
                      <a:pt x="18915" y="6317"/>
                      <a:pt x="18915" y="10800"/>
                    </a:cubicBezTo>
                    <a:cubicBezTo>
                      <a:pt x="18915" y="15282"/>
                      <a:pt x="15282" y="18916"/>
                      <a:pt x="10800" y="18916"/>
                    </a:cubicBezTo>
                    <a:close/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5" y="21600"/>
                      <a:pt x="21600" y="16766"/>
                      <a:pt x="21600" y="10800"/>
                    </a:cubicBezTo>
                    <a:cubicBezTo>
                      <a:pt x="21600" y="4834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Oval"/>
              <p:cNvSpPr/>
              <p:nvPr/>
            </p:nvSpPr>
            <p:spPr>
              <a:xfrm rot="6772564" flipH="1">
                <a:off x="669197" y="6529229"/>
                <a:ext cx="97482" cy="97660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2" name="Shape"/>
              <p:cNvSpPr/>
              <p:nvPr/>
            </p:nvSpPr>
            <p:spPr>
              <a:xfrm rot="6772564" flipH="1">
                <a:off x="2861335" y="1538323"/>
                <a:ext cx="156448" cy="156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18916"/>
                    </a:moveTo>
                    <a:cubicBezTo>
                      <a:pt x="6316" y="18916"/>
                      <a:pt x="2684" y="15283"/>
                      <a:pt x="2684" y="10800"/>
                    </a:cubicBezTo>
                    <a:cubicBezTo>
                      <a:pt x="2684" y="6318"/>
                      <a:pt x="6316" y="2685"/>
                      <a:pt x="10799" y="2685"/>
                    </a:cubicBezTo>
                    <a:cubicBezTo>
                      <a:pt x="15281" y="2685"/>
                      <a:pt x="18915" y="6318"/>
                      <a:pt x="18915" y="10800"/>
                    </a:cubicBezTo>
                    <a:cubicBezTo>
                      <a:pt x="18915" y="15283"/>
                      <a:pt x="15281" y="18916"/>
                      <a:pt x="10799" y="18916"/>
                    </a:cubicBezTo>
                    <a:close/>
                    <a:moveTo>
                      <a:pt x="10799" y="0"/>
                    </a:moveTo>
                    <a:cubicBezTo>
                      <a:pt x="4834" y="0"/>
                      <a:pt x="0" y="4835"/>
                      <a:pt x="0" y="10800"/>
                    </a:cubicBezTo>
                    <a:cubicBezTo>
                      <a:pt x="0" y="16766"/>
                      <a:pt x="4834" y="21600"/>
                      <a:pt x="10799" y="21600"/>
                    </a:cubicBezTo>
                    <a:cubicBezTo>
                      <a:pt x="16765" y="21600"/>
                      <a:pt x="21600" y="16766"/>
                      <a:pt x="21600" y="10800"/>
                    </a:cubicBezTo>
                    <a:cubicBezTo>
                      <a:pt x="21600" y="4835"/>
                      <a:pt x="16765" y="0"/>
                      <a:pt x="10799" y="0"/>
                    </a:cubicBezTo>
                    <a:close/>
                  </a:path>
                </a:pathLst>
              </a:cu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3" name="Oval"/>
              <p:cNvSpPr/>
              <p:nvPr/>
            </p:nvSpPr>
            <p:spPr>
              <a:xfrm rot="6772564" flipH="1">
                <a:off x="2890784" y="1567785"/>
                <a:ext cx="97481" cy="97658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4" name="Shape"/>
              <p:cNvSpPr/>
              <p:nvPr/>
            </p:nvSpPr>
            <p:spPr>
              <a:xfrm rot="6772564" flipH="1">
                <a:off x="759883" y="8575464"/>
                <a:ext cx="92358" cy="92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18914"/>
                    </a:moveTo>
                    <a:cubicBezTo>
                      <a:pt x="6317" y="18914"/>
                      <a:pt x="2683" y="15282"/>
                      <a:pt x="2683" y="10799"/>
                    </a:cubicBezTo>
                    <a:cubicBezTo>
                      <a:pt x="2683" y="6317"/>
                      <a:pt x="6317" y="2683"/>
                      <a:pt x="10799" y="2683"/>
                    </a:cubicBezTo>
                    <a:cubicBezTo>
                      <a:pt x="15282" y="2683"/>
                      <a:pt x="18914" y="6317"/>
                      <a:pt x="18914" y="10799"/>
                    </a:cubicBezTo>
                    <a:cubicBezTo>
                      <a:pt x="18914" y="15282"/>
                      <a:pt x="15282" y="18914"/>
                      <a:pt x="10799" y="18914"/>
                    </a:cubicBezTo>
                    <a:close/>
                    <a:moveTo>
                      <a:pt x="10799" y="0"/>
                    </a:moveTo>
                    <a:cubicBezTo>
                      <a:pt x="4835" y="0"/>
                      <a:pt x="0" y="4835"/>
                      <a:pt x="0" y="10799"/>
                    </a:cubicBezTo>
                    <a:cubicBezTo>
                      <a:pt x="0" y="16764"/>
                      <a:pt x="4835" y="21600"/>
                      <a:pt x="10799" y="21600"/>
                    </a:cubicBezTo>
                    <a:cubicBezTo>
                      <a:pt x="16764" y="21600"/>
                      <a:pt x="21600" y="16764"/>
                      <a:pt x="21600" y="10799"/>
                    </a:cubicBezTo>
                    <a:cubicBezTo>
                      <a:pt x="21600" y="4835"/>
                      <a:pt x="16764" y="0"/>
                      <a:pt x="10799" y="0"/>
                    </a:cubicBezTo>
                    <a:close/>
                  </a:path>
                </a:pathLst>
              </a:custGeom>
              <a:solidFill>
                <a:srgbClr val="9696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5" name="Circle"/>
              <p:cNvSpPr/>
              <p:nvPr/>
            </p:nvSpPr>
            <p:spPr>
              <a:xfrm rot="6772564" flipH="1">
                <a:off x="778693" y="8596355"/>
                <a:ext cx="57550" cy="57655"/>
              </a:xfrm>
              <a:prstGeom prst="ellipse">
                <a:avLst/>
              </a:prstGeom>
              <a:solidFill>
                <a:srgbClr val="9696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6" name="Shape"/>
              <p:cNvSpPr/>
              <p:nvPr/>
            </p:nvSpPr>
            <p:spPr>
              <a:xfrm rot="6772564" flipH="1">
                <a:off x="5414666" y="1037829"/>
                <a:ext cx="145643" cy="1459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14" h="18914" extrusionOk="0">
                    <a:moveTo>
                      <a:pt x="4987" y="17789"/>
                    </a:moveTo>
                    <a:cubicBezTo>
                      <a:pt x="9589" y="20257"/>
                      <a:pt x="15320" y="18528"/>
                      <a:pt x="17789" y="13926"/>
                    </a:cubicBezTo>
                    <a:cubicBezTo>
                      <a:pt x="20258" y="9324"/>
                      <a:pt x="18527" y="3593"/>
                      <a:pt x="13927" y="1124"/>
                    </a:cubicBezTo>
                    <a:cubicBezTo>
                      <a:pt x="9325" y="-1343"/>
                      <a:pt x="3593" y="385"/>
                      <a:pt x="1124" y="4987"/>
                    </a:cubicBezTo>
                    <a:cubicBezTo>
                      <a:pt x="-1342" y="9589"/>
                      <a:pt x="386" y="15320"/>
                      <a:pt x="4987" y="17789"/>
                    </a:cubicBezTo>
                    <a:close/>
                  </a:path>
                </a:pathLst>
              </a:cu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7" name="Shape"/>
              <p:cNvSpPr/>
              <p:nvPr/>
            </p:nvSpPr>
            <p:spPr>
              <a:xfrm rot="6772564" flipH="1">
                <a:off x="4883359" y="212079"/>
                <a:ext cx="78790" cy="7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13" h="18913" extrusionOk="0">
                    <a:moveTo>
                      <a:pt x="4988" y="17789"/>
                    </a:moveTo>
                    <a:cubicBezTo>
                      <a:pt x="9590" y="20257"/>
                      <a:pt x="15320" y="18528"/>
                      <a:pt x="17788" y="13925"/>
                    </a:cubicBezTo>
                    <a:cubicBezTo>
                      <a:pt x="20256" y="9323"/>
                      <a:pt x="18529" y="3593"/>
                      <a:pt x="13928" y="1125"/>
                    </a:cubicBezTo>
                    <a:cubicBezTo>
                      <a:pt x="9326" y="-1343"/>
                      <a:pt x="3592" y="386"/>
                      <a:pt x="1124" y="4987"/>
                    </a:cubicBezTo>
                    <a:cubicBezTo>
                      <a:pt x="-1344" y="9589"/>
                      <a:pt x="387" y="15321"/>
                      <a:pt x="4988" y="17789"/>
                    </a:cubicBezTo>
                    <a:close/>
                  </a:path>
                </a:pathLst>
              </a:cu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8" name="Oval"/>
              <p:cNvSpPr/>
              <p:nvPr/>
            </p:nvSpPr>
            <p:spPr>
              <a:xfrm rot="6772564" flipH="1">
                <a:off x="6551897" y="2719953"/>
                <a:ext cx="145614" cy="145882"/>
              </a:xfrm>
              <a:prstGeom prst="ellipse">
                <a:avLst/>
              </a:prstGeom>
              <a:solidFill>
                <a:srgbClr val="2A27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9" name="Oval"/>
              <p:cNvSpPr/>
              <p:nvPr/>
            </p:nvSpPr>
            <p:spPr>
              <a:xfrm rot="6772564" flipH="1">
                <a:off x="4379986" y="2961439"/>
                <a:ext cx="879712" cy="881325"/>
              </a:xfrm>
              <a:prstGeom prst="ellipse">
                <a:avLst/>
              </a:prstGeom>
              <a:solidFill>
                <a:srgbClr val="2E2E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0" name="Oval"/>
              <p:cNvSpPr/>
              <p:nvPr/>
            </p:nvSpPr>
            <p:spPr>
              <a:xfrm rot="6772564" flipH="1">
                <a:off x="5278346" y="5683761"/>
                <a:ext cx="327114" cy="327697"/>
              </a:xfrm>
              <a:prstGeom prst="ellipse">
                <a:avLst/>
              </a:prstGeom>
              <a:solidFill>
                <a:srgbClr val="65A2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26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71987" y="6046826"/>
                <a:ext cx="1111053" cy="11110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5" name="Group"/>
            <p:cNvGrpSpPr/>
            <p:nvPr/>
          </p:nvGrpSpPr>
          <p:grpSpPr>
            <a:xfrm>
              <a:off x="4635182" y="3194585"/>
              <a:ext cx="448340" cy="392201"/>
              <a:chOff x="-12" y="0"/>
              <a:chExt cx="448339" cy="392200"/>
            </a:xfrm>
          </p:grpSpPr>
          <p:sp>
            <p:nvSpPr>
              <p:cNvPr id="263" name="Shape"/>
              <p:cNvSpPr/>
              <p:nvPr/>
            </p:nvSpPr>
            <p:spPr>
              <a:xfrm>
                <a:off x="-13" y="-1"/>
                <a:ext cx="270468" cy="392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481" extrusionOk="0">
                    <a:moveTo>
                      <a:pt x="5932" y="14438"/>
                    </a:moveTo>
                    <a:cubicBezTo>
                      <a:pt x="5274" y="14716"/>
                      <a:pt x="4486" y="15132"/>
                      <a:pt x="4052" y="15924"/>
                    </a:cubicBezTo>
                    <a:cubicBezTo>
                      <a:pt x="3760" y="16453"/>
                      <a:pt x="3757" y="17150"/>
                      <a:pt x="3979" y="17683"/>
                    </a:cubicBezTo>
                    <a:cubicBezTo>
                      <a:pt x="4608" y="19197"/>
                      <a:pt x="7232" y="20072"/>
                      <a:pt x="9984" y="20234"/>
                    </a:cubicBezTo>
                    <a:cubicBezTo>
                      <a:pt x="12957" y="20410"/>
                      <a:pt x="15960" y="20095"/>
                      <a:pt x="17254" y="18649"/>
                    </a:cubicBezTo>
                    <a:cubicBezTo>
                      <a:pt x="17956" y="17865"/>
                      <a:pt x="17985" y="16726"/>
                      <a:pt x="17291" y="15949"/>
                    </a:cubicBezTo>
                    <a:cubicBezTo>
                      <a:pt x="16475" y="15036"/>
                      <a:pt x="15362" y="14637"/>
                      <a:pt x="14179" y="14068"/>
                    </a:cubicBezTo>
                    <a:cubicBezTo>
                      <a:pt x="13821" y="13894"/>
                      <a:pt x="13467" y="13608"/>
                      <a:pt x="12986" y="13522"/>
                    </a:cubicBezTo>
                    <a:cubicBezTo>
                      <a:pt x="12655" y="13462"/>
                      <a:pt x="11973" y="13510"/>
                      <a:pt x="11611" y="13522"/>
                    </a:cubicBezTo>
                    <a:cubicBezTo>
                      <a:pt x="9250" y="13599"/>
                      <a:pt x="7369" y="13833"/>
                      <a:pt x="5932" y="14438"/>
                    </a:cubicBezTo>
                    <a:close/>
                    <a:moveTo>
                      <a:pt x="6258" y="2650"/>
                    </a:moveTo>
                    <a:cubicBezTo>
                      <a:pt x="5686" y="3797"/>
                      <a:pt x="6130" y="5339"/>
                      <a:pt x="6728" y="6339"/>
                    </a:cubicBezTo>
                    <a:cubicBezTo>
                      <a:pt x="7378" y="7427"/>
                      <a:pt x="8391" y="8315"/>
                      <a:pt x="9622" y="8717"/>
                    </a:cubicBezTo>
                    <a:cubicBezTo>
                      <a:pt x="11603" y="9364"/>
                      <a:pt x="14233" y="8712"/>
                      <a:pt x="15048" y="7553"/>
                    </a:cubicBezTo>
                    <a:cubicBezTo>
                      <a:pt x="15273" y="7232"/>
                      <a:pt x="15377" y="6760"/>
                      <a:pt x="15409" y="6414"/>
                    </a:cubicBezTo>
                    <a:cubicBezTo>
                      <a:pt x="15623" y="4186"/>
                      <a:pt x="13890" y="2022"/>
                      <a:pt x="11936" y="1263"/>
                    </a:cubicBezTo>
                    <a:cubicBezTo>
                      <a:pt x="11340" y="1029"/>
                      <a:pt x="10392" y="901"/>
                      <a:pt x="9513" y="965"/>
                    </a:cubicBezTo>
                    <a:cubicBezTo>
                      <a:pt x="7790" y="1092"/>
                      <a:pt x="6661" y="1839"/>
                      <a:pt x="6258" y="2650"/>
                    </a:cubicBezTo>
                    <a:close/>
                    <a:moveTo>
                      <a:pt x="18846" y="1015"/>
                    </a:moveTo>
                    <a:cubicBezTo>
                      <a:pt x="18029" y="1015"/>
                      <a:pt x="17240" y="1015"/>
                      <a:pt x="16241" y="1015"/>
                    </a:cubicBezTo>
                    <a:cubicBezTo>
                      <a:pt x="17894" y="1951"/>
                      <a:pt x="19363" y="3150"/>
                      <a:pt x="19244" y="5101"/>
                    </a:cubicBezTo>
                    <a:cubicBezTo>
                      <a:pt x="19122" y="7072"/>
                      <a:pt x="17294" y="7866"/>
                      <a:pt x="15626" y="8792"/>
                    </a:cubicBezTo>
                    <a:cubicBezTo>
                      <a:pt x="15241" y="9005"/>
                      <a:pt x="14651" y="9444"/>
                      <a:pt x="14506" y="9708"/>
                    </a:cubicBezTo>
                    <a:cubicBezTo>
                      <a:pt x="13901" y="10799"/>
                      <a:pt x="15518" y="11415"/>
                      <a:pt x="16350" y="11838"/>
                    </a:cubicBezTo>
                    <a:cubicBezTo>
                      <a:pt x="17111" y="12225"/>
                      <a:pt x="17757" y="12561"/>
                      <a:pt x="18339" y="12903"/>
                    </a:cubicBezTo>
                    <a:cubicBezTo>
                      <a:pt x="19570" y="13625"/>
                      <a:pt x="20735" y="14550"/>
                      <a:pt x="20727" y="16148"/>
                    </a:cubicBezTo>
                    <a:cubicBezTo>
                      <a:pt x="20718" y="17892"/>
                      <a:pt x="19252" y="19109"/>
                      <a:pt x="17615" y="19912"/>
                    </a:cubicBezTo>
                    <a:cubicBezTo>
                      <a:pt x="15973" y="20718"/>
                      <a:pt x="13609" y="21272"/>
                      <a:pt x="11213" y="21423"/>
                    </a:cubicBezTo>
                    <a:cubicBezTo>
                      <a:pt x="8408" y="21600"/>
                      <a:pt x="5763" y="21373"/>
                      <a:pt x="3726" y="20754"/>
                    </a:cubicBezTo>
                    <a:cubicBezTo>
                      <a:pt x="1884" y="20194"/>
                      <a:pt x="-5" y="19159"/>
                      <a:pt x="0" y="17435"/>
                    </a:cubicBezTo>
                    <a:cubicBezTo>
                      <a:pt x="3" y="16549"/>
                      <a:pt x="594" y="15683"/>
                      <a:pt x="1266" y="15132"/>
                    </a:cubicBezTo>
                    <a:cubicBezTo>
                      <a:pt x="3418" y="13366"/>
                      <a:pt x="7108" y="12933"/>
                      <a:pt x="11576" y="12705"/>
                    </a:cubicBezTo>
                    <a:cubicBezTo>
                      <a:pt x="11336" y="12382"/>
                      <a:pt x="10683" y="11998"/>
                      <a:pt x="10454" y="11516"/>
                    </a:cubicBezTo>
                    <a:cubicBezTo>
                      <a:pt x="10158" y="10897"/>
                      <a:pt x="10341" y="10208"/>
                      <a:pt x="10743" y="9708"/>
                    </a:cubicBezTo>
                    <a:cubicBezTo>
                      <a:pt x="7884" y="9960"/>
                      <a:pt x="5601" y="9393"/>
                      <a:pt x="4087" y="8395"/>
                    </a:cubicBezTo>
                    <a:cubicBezTo>
                      <a:pt x="2796" y="7543"/>
                      <a:pt x="1799" y="6101"/>
                      <a:pt x="2314" y="4432"/>
                    </a:cubicBezTo>
                    <a:cubicBezTo>
                      <a:pt x="2756" y="3006"/>
                      <a:pt x="3990" y="1977"/>
                      <a:pt x="5535" y="1263"/>
                    </a:cubicBezTo>
                    <a:cubicBezTo>
                      <a:pt x="7148" y="516"/>
                      <a:pt x="9117" y="0"/>
                      <a:pt x="11684" y="0"/>
                    </a:cubicBezTo>
                    <a:cubicBezTo>
                      <a:pt x="14848" y="0"/>
                      <a:pt x="18229" y="0"/>
                      <a:pt x="21595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2700" dist="76200" dir="2820003" rotWithShape="0">
                  <a:srgbClr val="000000">
                    <a:alpha val="12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062">
                  <a:defRPr sz="2900">
                    <a:effectLst>
                      <a:outerShdw blurRad="38100" dist="38100" dir="2700000" rotWithShape="0">
                        <a:srgbClr val="C0C0C0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4" name="Shape"/>
              <p:cNvSpPr/>
              <p:nvPr/>
            </p:nvSpPr>
            <p:spPr>
              <a:xfrm>
                <a:off x="277015" y="64150"/>
                <a:ext cx="171313" cy="171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2" y="0"/>
                    </a:moveTo>
                    <a:cubicBezTo>
                      <a:pt x="10334" y="0"/>
                      <a:pt x="11332" y="0"/>
                      <a:pt x="12284" y="0"/>
                    </a:cubicBezTo>
                    <a:cubicBezTo>
                      <a:pt x="12284" y="3055"/>
                      <a:pt x="12284" y="6154"/>
                      <a:pt x="12284" y="9209"/>
                    </a:cubicBezTo>
                    <a:cubicBezTo>
                      <a:pt x="15184" y="9209"/>
                      <a:pt x="18513" y="9209"/>
                      <a:pt x="21600" y="9209"/>
                    </a:cubicBezTo>
                    <a:cubicBezTo>
                      <a:pt x="21600" y="10203"/>
                      <a:pt x="21600" y="11224"/>
                      <a:pt x="21600" y="12217"/>
                    </a:cubicBezTo>
                    <a:cubicBezTo>
                      <a:pt x="18422" y="12217"/>
                      <a:pt x="15390" y="12217"/>
                      <a:pt x="12284" y="12217"/>
                    </a:cubicBezTo>
                    <a:cubicBezTo>
                      <a:pt x="12284" y="15350"/>
                      <a:pt x="12284" y="18466"/>
                      <a:pt x="12284" y="21600"/>
                    </a:cubicBezTo>
                    <a:cubicBezTo>
                      <a:pt x="11313" y="21600"/>
                      <a:pt x="10354" y="21600"/>
                      <a:pt x="9382" y="21600"/>
                    </a:cubicBezTo>
                    <a:cubicBezTo>
                      <a:pt x="9382" y="18486"/>
                      <a:pt x="9382" y="15331"/>
                      <a:pt x="9382" y="12217"/>
                    </a:cubicBezTo>
                    <a:cubicBezTo>
                      <a:pt x="6247" y="12217"/>
                      <a:pt x="3124" y="12217"/>
                      <a:pt x="0" y="12217"/>
                    </a:cubicBezTo>
                    <a:cubicBezTo>
                      <a:pt x="0" y="11224"/>
                      <a:pt x="0" y="10203"/>
                      <a:pt x="0" y="9209"/>
                    </a:cubicBezTo>
                    <a:cubicBezTo>
                      <a:pt x="3123" y="9209"/>
                      <a:pt x="6258" y="9209"/>
                      <a:pt x="9382" y="9209"/>
                    </a:cubicBezTo>
                    <a:cubicBezTo>
                      <a:pt x="9382" y="6192"/>
                      <a:pt x="9382" y="3190"/>
                      <a:pt x="9382" y="171"/>
                    </a:cubicBezTo>
                    <a:cubicBezTo>
                      <a:pt x="9378" y="90"/>
                      <a:pt x="9315" y="10"/>
                      <a:pt x="9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2700" dist="76200" dir="2820003" rotWithShape="0">
                  <a:srgbClr val="000000">
                    <a:alpha val="12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062">
                  <a:defRPr sz="2900">
                    <a:effectLst>
                      <a:outerShdw blurRad="38100" dist="38100" dir="2700000" rotWithShape="0">
                        <a:srgbClr val="C0C0C0"/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61826" y="3130748"/>
            <a:ext cx="1111052" cy="1111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85925" y="1296245"/>
            <a:ext cx="916038" cy="916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5360925" y="-176955"/>
            <a:ext cx="687438" cy="68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04808" y="12618078"/>
            <a:ext cx="854979" cy="755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493225" y="9723531"/>
            <a:ext cx="916038" cy="916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23240020" y="6483846"/>
            <a:ext cx="616298" cy="616298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2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209780"/>
            <a:ext cx="5686638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57109" marR="0" indent="-457109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1462747" marR="0" indent="-548530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2437912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3428315" marR="0" indent="-685663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4342531" marR="0" indent="-685663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5180562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6094780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7008996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7923214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WIFT"/>
          <p:cNvSpPr/>
          <p:nvPr/>
        </p:nvSpPr>
        <p:spPr>
          <a:xfrm>
            <a:off x="5476115" y="5731893"/>
            <a:ext cx="13470072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0" b="1" spc="300"/>
            </a:lvl1pPr>
          </a:lstStyle>
          <a:p>
            <a:r>
              <a:t>SWIFT</a:t>
            </a:r>
          </a:p>
        </p:txBody>
      </p:sp>
      <p:sp>
        <p:nvSpPr>
          <p:cNvPr id="293" name="INTRODUÇÃO A LINGUAGEM DA MAÇÃ"/>
          <p:cNvSpPr/>
          <p:nvPr/>
        </p:nvSpPr>
        <p:spPr>
          <a:xfrm>
            <a:off x="7618682" y="7678466"/>
            <a:ext cx="918488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spc="600"/>
            </a:lvl1pPr>
          </a:lstStyle>
          <a:p>
            <a:r>
              <a:t>INTRODUÇÃO A LINGUAGEM DA MAÇÃ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HE BASICS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THE BASICS</a:t>
            </a:r>
          </a:p>
        </p:txBody>
      </p:sp>
      <p:sp>
        <p:nvSpPr>
          <p:cNvPr id="348" name="Strings are Value Types"/>
          <p:cNvSpPr/>
          <p:nvPr/>
        </p:nvSpPr>
        <p:spPr>
          <a:xfrm>
            <a:off x="7539573" y="5728249"/>
            <a:ext cx="4810254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Strings are Value Types</a:t>
            </a:r>
          </a:p>
        </p:txBody>
      </p:sp>
      <p:sp>
        <p:nvSpPr>
          <p:cNvPr id="349" name="Shape"/>
          <p:cNvSpPr/>
          <p:nvPr/>
        </p:nvSpPr>
        <p:spPr>
          <a:xfrm>
            <a:off x="6783868" y="5758260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0" name="let string1 = &quot;hello&quot;…"/>
          <p:cNvSpPr txBox="1"/>
          <p:nvPr/>
        </p:nvSpPr>
        <p:spPr>
          <a:xfrm>
            <a:off x="6273800" y="7150099"/>
            <a:ext cx="7525904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let string1 = "hello"</a:t>
            </a:r>
          </a:p>
          <a:p>
            <a:pPr>
              <a:defRPr sz="4200"/>
            </a:pPr>
            <a:r>
              <a:t>let string2 = " there"</a:t>
            </a:r>
          </a:p>
          <a:p>
            <a:pPr>
              <a:defRPr sz="4200"/>
            </a:pPr>
            <a:r>
              <a:t>var welcome = string1 + string2</a:t>
            </a:r>
          </a:p>
        </p:txBody>
      </p:sp>
      <p:sp>
        <p:nvSpPr>
          <p:cNvPr id="351" name="let multiplier = 3…"/>
          <p:cNvSpPr txBox="1"/>
          <p:nvPr/>
        </p:nvSpPr>
        <p:spPr>
          <a:xfrm>
            <a:off x="4356100" y="9994900"/>
            <a:ext cx="1333358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 multiplier = 3</a:t>
            </a:r>
          </a:p>
          <a:p>
            <a:r>
              <a:t>let message = "\(multiplier) times 2.5 is \(Double(multiplier) * 2.5)"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OPTIONALS?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OPTIONALS?</a:t>
            </a:r>
          </a:p>
        </p:txBody>
      </p:sp>
      <p:sp>
        <p:nvSpPr>
          <p:cNvPr id="354" name="let possibleNumber = &quot;123&quot;…"/>
          <p:cNvSpPr txBox="1"/>
          <p:nvPr/>
        </p:nvSpPr>
        <p:spPr>
          <a:xfrm>
            <a:off x="3813847" y="7116359"/>
            <a:ext cx="1084778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000"/>
              </a:lnSpc>
              <a:buClr>
                <a:srgbClr val="AA0D91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possibleNumber</a:t>
            </a:r>
            <a:r>
              <a:rPr>
                <a:solidFill>
                  <a:srgbClr val="333333"/>
                </a:solidFill>
              </a:rPr>
              <a:t> = </a:t>
            </a:r>
            <a:r>
              <a:rPr>
                <a:solidFill>
                  <a:srgbClr val="C41A16"/>
                </a:solidFill>
              </a:rPr>
              <a:t>"123"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000"/>
              </a:lnSpc>
              <a:buClr>
                <a:srgbClr val="AA0D91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convertedNumber</a:t>
            </a:r>
            <a:r>
              <a:rPr>
                <a:solidFill>
                  <a:srgbClr val="333333"/>
                </a:solidFill>
              </a:rPr>
              <a:t> = </a:t>
            </a:r>
            <a:r>
              <a:t>Int</a:t>
            </a:r>
            <a:r>
              <a:rPr>
                <a:solidFill>
                  <a:srgbClr val="333333"/>
                </a:solidFill>
              </a:rPr>
              <a:t>(</a:t>
            </a:r>
            <a:r>
              <a:t>possibleNumber</a:t>
            </a:r>
            <a:r>
              <a:rPr>
                <a:solidFill>
                  <a:srgbClr val="333333"/>
                </a:solidFill>
              </a:rPr>
              <a:t>)</a:t>
            </a:r>
          </a:p>
        </p:txBody>
      </p:sp>
      <p:sp>
        <p:nvSpPr>
          <p:cNvPr id="355" name="nil?"/>
          <p:cNvSpPr/>
          <p:nvPr/>
        </p:nvSpPr>
        <p:spPr>
          <a:xfrm>
            <a:off x="5145895" y="8997229"/>
            <a:ext cx="11735357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nil?</a:t>
            </a:r>
          </a:p>
        </p:txBody>
      </p:sp>
      <p:sp>
        <p:nvSpPr>
          <p:cNvPr id="356" name="var serverResponseCode: Int? = 404…"/>
          <p:cNvSpPr txBox="1"/>
          <p:nvPr/>
        </p:nvSpPr>
        <p:spPr>
          <a:xfrm>
            <a:off x="3529299" y="10563232"/>
            <a:ext cx="16536443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500"/>
              </a:lnSpc>
              <a:buClr>
                <a:srgbClr val="007400"/>
              </a:buClr>
              <a:buSzPct val="100000"/>
              <a:buFont typeface="Menlo"/>
              <a:buChar char="•"/>
              <a:defRPr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var</a:t>
            </a:r>
            <a:r>
              <a:rPr>
                <a:solidFill>
                  <a:srgbClr val="333333"/>
                </a:solidFill>
              </a:rPr>
              <a:t> </a:t>
            </a:r>
            <a:r>
              <a:t>serverResponseCode</a:t>
            </a:r>
            <a:r>
              <a:rPr>
                <a:solidFill>
                  <a:srgbClr val="333333"/>
                </a:solidFill>
              </a:rPr>
              <a:t>: </a:t>
            </a:r>
            <a:r>
              <a:rPr>
                <a:solidFill>
                  <a:srgbClr val="5C2699"/>
                </a:solidFill>
              </a:rPr>
              <a:t>Int</a:t>
            </a:r>
            <a:r>
              <a:rPr>
                <a:solidFill>
                  <a:srgbClr val="333333"/>
                </a:solidFill>
              </a:rPr>
              <a:t>? = </a:t>
            </a:r>
            <a:r>
              <a:rPr>
                <a:solidFill>
                  <a:srgbClr val="1C00CF"/>
                </a:solidFill>
              </a:rPr>
              <a:t>404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500"/>
              </a:lnSpc>
              <a:buClr>
                <a:srgbClr val="007400"/>
              </a:buClr>
              <a:buSzPct val="100000"/>
              <a:buFont typeface="Menlo"/>
              <a:buChar char="•"/>
              <a:defRPr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serverResponseCode contains an actual Int value of 404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500"/>
              </a:lnSpc>
              <a:buClr>
                <a:srgbClr val="007400"/>
              </a:buClr>
              <a:buSzPct val="100000"/>
              <a:buFont typeface="Menlo"/>
              <a:buChar char="•"/>
              <a:defRPr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serverResponseCode</a:t>
            </a:r>
            <a:r>
              <a:rPr>
                <a:solidFill>
                  <a:srgbClr val="333333"/>
                </a:solidFill>
              </a:rPr>
              <a:t> = </a:t>
            </a:r>
            <a:r>
              <a:rPr>
                <a:solidFill>
                  <a:srgbClr val="AA0D91"/>
                </a:solidFill>
              </a:rPr>
              <a:t>nil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500"/>
              </a:lnSpc>
              <a:buClr>
                <a:srgbClr val="007400"/>
              </a:buClr>
              <a:buSzPct val="100000"/>
              <a:buFont typeface="Menlo"/>
              <a:buChar char="•"/>
              <a:defRPr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serverResponseCode now contains no value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rcRect t="7796" b="7796"/>
          <a:stretch>
            <a:fillRect/>
          </a:stretch>
        </p:blipFill>
        <p:spPr>
          <a:xfrm>
            <a:off x="0" y="-1"/>
            <a:ext cx="2437765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ircle"/>
          <p:cNvSpPr/>
          <p:nvPr/>
        </p:nvSpPr>
        <p:spPr>
          <a:xfrm>
            <a:off x="1711325" y="1572321"/>
            <a:ext cx="10392937" cy="10392938"/>
          </a:xfrm>
          <a:prstGeom prst="ellipse">
            <a:avLst/>
          </a:prstGeom>
          <a:solidFill>
            <a:srgbClr val="FA6E89">
              <a:alpha val="8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60" name="Hands On!"/>
          <p:cNvSpPr/>
          <p:nvPr/>
        </p:nvSpPr>
        <p:spPr>
          <a:xfrm>
            <a:off x="2525081" y="4006101"/>
            <a:ext cx="8949241" cy="570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1000"/>
              </a:lnSpc>
              <a:defRPr sz="10400"/>
            </a:lvl1pPr>
          </a:lstStyle>
          <a:p>
            <a:r>
              <a:t>Hands On!</a:t>
            </a:r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7016" y="5655594"/>
            <a:ext cx="46228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IF STATEMENTS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IF STATEMENTS</a:t>
            </a:r>
          </a:p>
        </p:txBody>
      </p:sp>
      <p:sp>
        <p:nvSpPr>
          <p:cNvPr id="364" name="let name = &quot;world&quot;…"/>
          <p:cNvSpPr txBox="1"/>
          <p:nvPr/>
        </p:nvSpPr>
        <p:spPr>
          <a:xfrm>
            <a:off x="3640178" y="5107961"/>
            <a:ext cx="19526046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name</a:t>
            </a:r>
            <a:r>
              <a:rPr>
                <a:solidFill>
                  <a:srgbClr val="333333"/>
                </a:solidFill>
              </a:rPr>
              <a:t> = </a:t>
            </a:r>
            <a:r>
              <a:t>"world"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if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name</a:t>
            </a:r>
            <a:r>
              <a:rPr>
                <a:solidFill>
                  <a:srgbClr val="333333"/>
                </a:solidFill>
              </a:rPr>
              <a:t> == </a:t>
            </a:r>
            <a:r>
              <a:t>"world"</a:t>
            </a:r>
            <a:r>
              <a:rPr>
                <a:solidFill>
                  <a:srgbClr val="333333"/>
                </a:solidFill>
              </a:rPr>
              <a:t> {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33333"/>
                </a:solidFill>
              </a:rPr>
              <a:t>    </a:t>
            </a:r>
            <a:r>
              <a:rPr>
                <a:solidFill>
                  <a:srgbClr val="3F6E74"/>
                </a:solidFill>
              </a:rPr>
              <a:t>print</a:t>
            </a:r>
            <a:r>
              <a:rPr>
                <a:solidFill>
                  <a:srgbClr val="333333"/>
                </a:solidFill>
              </a:rPr>
              <a:t>(</a:t>
            </a:r>
            <a:r>
              <a:t>"hello, world"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 </a:t>
            </a:r>
            <a:r>
              <a:rPr>
                <a:solidFill>
                  <a:srgbClr val="AA0D91"/>
                </a:solidFill>
              </a:rPr>
              <a:t>else</a:t>
            </a:r>
            <a:r>
              <a:t> {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33333"/>
                </a:solidFill>
              </a:rPr>
              <a:t>    </a:t>
            </a:r>
            <a:r>
              <a:rPr>
                <a:solidFill>
                  <a:srgbClr val="3F6E74"/>
                </a:solidFill>
              </a:rPr>
              <a:t>print</a:t>
            </a:r>
            <a:r>
              <a:rPr>
                <a:solidFill>
                  <a:srgbClr val="333333"/>
                </a:solidFill>
              </a:rPr>
              <a:t>(</a:t>
            </a:r>
            <a:r>
              <a:t>"I'm sorry </a:t>
            </a:r>
            <a:r>
              <a:rPr>
                <a:solidFill>
                  <a:srgbClr val="333333"/>
                </a:solidFill>
              </a:rPr>
              <a:t>\(</a:t>
            </a:r>
            <a:r>
              <a:rPr>
                <a:solidFill>
                  <a:srgbClr val="3F6E74"/>
                </a:solidFill>
              </a:rPr>
              <a:t>name</a:t>
            </a:r>
            <a:r>
              <a:rPr>
                <a:solidFill>
                  <a:srgbClr val="333333"/>
                </a:solidFill>
              </a:rPr>
              <a:t>)</a:t>
            </a:r>
            <a:r>
              <a:t>, but I don't recognize you"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Prints "hello, world", because name is indeed equal to "world".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FOR RANGE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FOR RANGE</a:t>
            </a:r>
          </a:p>
        </p:txBody>
      </p:sp>
      <p:sp>
        <p:nvSpPr>
          <p:cNvPr id="367" name="let names = [&quot;Anna&quot;, &quot;Alex&quot;, &quot;Brian&quot;, &quot;Jack&quot;]…"/>
          <p:cNvSpPr txBox="1"/>
          <p:nvPr/>
        </p:nvSpPr>
        <p:spPr>
          <a:xfrm>
            <a:off x="5270779" y="4267200"/>
            <a:ext cx="13829742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300"/>
              </a:lnSpc>
              <a:buClr>
                <a:srgbClr val="007400"/>
              </a:buClr>
              <a:buSzPct val="100000"/>
              <a:buFont typeface="Menlo"/>
              <a:buChar char="•"/>
              <a:defRPr sz="34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names</a:t>
            </a:r>
            <a:r>
              <a:rPr>
                <a:solidFill>
                  <a:srgbClr val="333333"/>
                </a:solidFill>
              </a:rPr>
              <a:t> = [</a:t>
            </a:r>
            <a:r>
              <a:t>"Anna"</a:t>
            </a:r>
            <a:r>
              <a:rPr>
                <a:solidFill>
                  <a:srgbClr val="333333"/>
                </a:solidFill>
              </a:rPr>
              <a:t>, </a:t>
            </a:r>
            <a:r>
              <a:t>"Alex"</a:t>
            </a:r>
            <a:r>
              <a:rPr>
                <a:solidFill>
                  <a:srgbClr val="333333"/>
                </a:solidFill>
              </a:rPr>
              <a:t>, </a:t>
            </a:r>
            <a:r>
              <a:t>"Brian"</a:t>
            </a:r>
            <a:r>
              <a:rPr>
                <a:solidFill>
                  <a:srgbClr val="333333"/>
                </a:solidFill>
              </a:rPr>
              <a:t>, </a:t>
            </a:r>
            <a:r>
              <a:t>"Jack"</a:t>
            </a:r>
            <a:r>
              <a:rPr>
                <a:solidFill>
                  <a:srgbClr val="333333"/>
                </a:solidFill>
              </a:rPr>
              <a:t>]</a:t>
            </a:r>
          </a:p>
          <a:p>
            <a:pPr marL="457200" indent="-317500" defTabSz="457200">
              <a:lnSpc>
                <a:spcPts val="6300"/>
              </a:lnSpc>
              <a:buClr>
                <a:srgbClr val="007400"/>
              </a:buClr>
              <a:buSzPct val="100000"/>
              <a:buFont typeface="Menlo"/>
              <a:buChar char="•"/>
              <a:defRPr sz="34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count</a:t>
            </a:r>
            <a:r>
              <a:rPr>
                <a:solidFill>
                  <a:srgbClr val="333333"/>
                </a:solidFill>
              </a:rPr>
              <a:t> = </a:t>
            </a:r>
            <a:r>
              <a:rPr>
                <a:solidFill>
                  <a:srgbClr val="3F6E74"/>
                </a:solidFill>
              </a:rPr>
              <a:t>names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3F6E74"/>
                </a:solidFill>
              </a:rPr>
              <a:t>count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300"/>
              </a:lnSpc>
              <a:buClr>
                <a:srgbClr val="007400"/>
              </a:buClr>
              <a:buSzPct val="100000"/>
              <a:buFont typeface="Menlo"/>
              <a:buChar char="•"/>
              <a:defRPr sz="34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for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i</a:t>
            </a:r>
            <a:r>
              <a:rPr>
                <a:solidFill>
                  <a:srgbClr val="333333"/>
                </a:solidFill>
              </a:rPr>
              <a:t> </a:t>
            </a:r>
            <a:r>
              <a:t>in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1C00CF"/>
                </a:solidFill>
              </a:rPr>
              <a:t>0</a:t>
            </a:r>
            <a:r>
              <a:rPr>
                <a:solidFill>
                  <a:srgbClr val="333333"/>
                </a:solidFill>
              </a:rPr>
              <a:t>..&lt;</a:t>
            </a:r>
            <a:r>
              <a:rPr>
                <a:solidFill>
                  <a:srgbClr val="3F6E74"/>
                </a:solidFill>
              </a:rPr>
              <a:t>count</a:t>
            </a:r>
            <a:r>
              <a:rPr>
                <a:solidFill>
                  <a:srgbClr val="333333"/>
                </a:solidFill>
              </a:rPr>
              <a:t> {</a:t>
            </a:r>
          </a:p>
          <a:p>
            <a:pPr marL="457200" indent="-317500" defTabSz="457200">
              <a:lnSpc>
                <a:spcPts val="6300"/>
              </a:lnSpc>
              <a:buClr>
                <a:srgbClr val="007400"/>
              </a:buClr>
              <a:buSzPct val="100000"/>
              <a:buFont typeface="Menlo"/>
              <a:buChar char="•"/>
              <a:defRPr sz="34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33333"/>
                </a:solidFill>
              </a:rPr>
              <a:t>    </a:t>
            </a:r>
            <a:r>
              <a:rPr>
                <a:solidFill>
                  <a:srgbClr val="3F6E74"/>
                </a:solidFill>
              </a:rPr>
              <a:t>print</a:t>
            </a:r>
            <a:r>
              <a:rPr>
                <a:solidFill>
                  <a:srgbClr val="333333"/>
                </a:solidFill>
              </a:rPr>
              <a:t>(</a:t>
            </a:r>
            <a:r>
              <a:t>"Person </a:t>
            </a:r>
            <a:r>
              <a:rPr>
                <a:solidFill>
                  <a:srgbClr val="333333"/>
                </a:solidFill>
              </a:rPr>
              <a:t>\(</a:t>
            </a:r>
            <a:r>
              <a:rPr>
                <a:solidFill>
                  <a:srgbClr val="3F6E74"/>
                </a:solidFill>
              </a:rPr>
              <a:t>i</a:t>
            </a:r>
            <a:r>
              <a:rPr>
                <a:solidFill>
                  <a:srgbClr val="333333"/>
                </a:solidFill>
              </a:rPr>
              <a:t> + </a:t>
            </a:r>
            <a:r>
              <a:rPr>
                <a:solidFill>
                  <a:srgbClr val="1C00CF"/>
                </a:solidFill>
              </a:rPr>
              <a:t>1</a:t>
            </a:r>
            <a:r>
              <a:rPr>
                <a:solidFill>
                  <a:srgbClr val="333333"/>
                </a:solidFill>
              </a:rPr>
              <a:t>)</a:t>
            </a:r>
            <a:r>
              <a:t> is called </a:t>
            </a:r>
            <a:r>
              <a:rPr>
                <a:solidFill>
                  <a:srgbClr val="333333"/>
                </a:solidFill>
              </a:rPr>
              <a:t>\(</a:t>
            </a:r>
            <a:r>
              <a:rPr>
                <a:solidFill>
                  <a:srgbClr val="3F6E74"/>
                </a:solidFill>
              </a:rPr>
              <a:t>names</a:t>
            </a:r>
            <a:r>
              <a:rPr>
                <a:solidFill>
                  <a:srgbClr val="333333"/>
                </a:solidFill>
              </a:rPr>
              <a:t>[</a:t>
            </a:r>
            <a:r>
              <a:rPr>
                <a:solidFill>
                  <a:srgbClr val="3F6E74"/>
                </a:solidFill>
              </a:rPr>
              <a:t>i</a:t>
            </a:r>
            <a:r>
              <a:rPr>
                <a:solidFill>
                  <a:srgbClr val="333333"/>
                </a:solidFill>
              </a:rPr>
              <a:t>])</a:t>
            </a:r>
            <a:r>
              <a:t>"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 marL="457200" indent="-317500" defTabSz="457200">
              <a:lnSpc>
                <a:spcPts val="6300"/>
              </a:lnSpc>
              <a:buClr>
                <a:srgbClr val="007400"/>
              </a:buClr>
              <a:buSzPct val="100000"/>
              <a:buFont typeface="Menlo"/>
              <a:buChar char="•"/>
              <a:defRPr sz="340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marL="457200" indent="-317500" defTabSz="457200">
              <a:lnSpc>
                <a:spcPts val="6300"/>
              </a:lnSpc>
              <a:buClr>
                <a:srgbClr val="007400"/>
              </a:buClr>
              <a:buSzPct val="100000"/>
              <a:buFont typeface="Menlo"/>
              <a:buChar char="•"/>
              <a:defRPr sz="34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Person 1 is called Anna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300"/>
              </a:lnSpc>
              <a:buClr>
                <a:srgbClr val="007400"/>
              </a:buClr>
              <a:buSzPct val="100000"/>
              <a:buFont typeface="Menlo"/>
              <a:buChar char="•"/>
              <a:defRPr sz="34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Person 2 is called Alex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300"/>
              </a:lnSpc>
              <a:buClr>
                <a:srgbClr val="007400"/>
              </a:buClr>
              <a:buSzPct val="100000"/>
              <a:buFont typeface="Menlo"/>
              <a:buChar char="•"/>
              <a:defRPr sz="34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Person 3 is called Brian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300"/>
              </a:lnSpc>
              <a:buClr>
                <a:srgbClr val="007400"/>
              </a:buClr>
              <a:buSzPct val="100000"/>
              <a:buFont typeface="Menlo"/>
              <a:buChar char="•"/>
              <a:defRPr sz="34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Person 4 is called Jack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rcRect t="7796" b="7796"/>
          <a:stretch>
            <a:fillRect/>
          </a:stretch>
        </p:blipFill>
        <p:spPr>
          <a:xfrm>
            <a:off x="0" y="-1"/>
            <a:ext cx="2437765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Circle"/>
          <p:cNvSpPr/>
          <p:nvPr/>
        </p:nvSpPr>
        <p:spPr>
          <a:xfrm>
            <a:off x="1711325" y="1572321"/>
            <a:ext cx="10392937" cy="10392938"/>
          </a:xfrm>
          <a:prstGeom prst="ellipse">
            <a:avLst/>
          </a:prstGeom>
          <a:solidFill>
            <a:srgbClr val="FA6E89">
              <a:alpha val="8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71" name="Hands On!"/>
          <p:cNvSpPr/>
          <p:nvPr/>
        </p:nvSpPr>
        <p:spPr>
          <a:xfrm>
            <a:off x="2525081" y="4006101"/>
            <a:ext cx="8949241" cy="570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1000"/>
              </a:lnSpc>
              <a:defRPr sz="10400"/>
            </a:lvl1pPr>
          </a:lstStyle>
          <a:p>
            <a:r>
              <a:t>Hands On!</a:t>
            </a:r>
          </a:p>
        </p:txBody>
      </p:sp>
      <p:pic>
        <p:nvPicPr>
          <p:cNvPr id="3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7016" y="5655594"/>
            <a:ext cx="46228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OLLECTION TYPES"/>
          <p:cNvSpPr/>
          <p:nvPr/>
        </p:nvSpPr>
        <p:spPr>
          <a:xfrm>
            <a:off x="6716962" y="2384338"/>
            <a:ext cx="13196253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COLLECTION TYPES</a:t>
            </a:r>
          </a:p>
        </p:txBody>
      </p:sp>
      <p:pic>
        <p:nvPicPr>
          <p:cNvPr id="37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000" y="4660900"/>
            <a:ext cx="17018000" cy="603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RAYS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ARRAYS</a:t>
            </a:r>
          </a:p>
        </p:txBody>
      </p:sp>
      <p:pic>
        <p:nvPicPr>
          <p:cNvPr id="37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6800" y="4237373"/>
            <a:ext cx="14605000" cy="1863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6800" y="7360458"/>
            <a:ext cx="14605000" cy="3249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ARRAYS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ARRAYS</a:t>
            </a:r>
          </a:p>
        </p:txBody>
      </p:sp>
      <p:pic>
        <p:nvPicPr>
          <p:cNvPr id="38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8895" y="4014891"/>
            <a:ext cx="11180150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8800" y="7251700"/>
            <a:ext cx="11226800" cy="838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for item in shoppingList {…"/>
          <p:cNvSpPr txBox="1"/>
          <p:nvPr/>
        </p:nvSpPr>
        <p:spPr>
          <a:xfrm>
            <a:off x="2997200" y="8477249"/>
            <a:ext cx="5222528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 item in shoppingList {</a:t>
            </a:r>
          </a:p>
          <a:p>
            <a:r>
              <a:t>    print(item)</a:t>
            </a:r>
          </a:p>
          <a:p>
            <a:r>
              <a:t>}</a:t>
            </a:r>
          </a:p>
        </p:txBody>
      </p:sp>
      <p:sp>
        <p:nvSpPr>
          <p:cNvPr id="385" name="let mapleSyrup = shoppingList.remove(at: 0)"/>
          <p:cNvSpPr txBox="1"/>
          <p:nvPr/>
        </p:nvSpPr>
        <p:spPr>
          <a:xfrm>
            <a:off x="10629900" y="8477250"/>
            <a:ext cx="90977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 mapleSyrup = shoppingList.remove(at: 0)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ET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SET</a:t>
            </a:r>
          </a:p>
        </p:txBody>
      </p:sp>
      <p:sp>
        <p:nvSpPr>
          <p:cNvPr id="388" name="var letters = Set&lt;Character&gt;()…"/>
          <p:cNvSpPr txBox="1"/>
          <p:nvPr/>
        </p:nvSpPr>
        <p:spPr>
          <a:xfrm>
            <a:off x="1367231" y="4472034"/>
            <a:ext cx="20390049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500"/>
              </a:lnSpc>
              <a:buClr>
                <a:srgbClr val="007400"/>
              </a:buClr>
              <a:buSzPct val="100000"/>
              <a:buFont typeface="Menlo"/>
              <a:buChar char="•"/>
              <a:defRPr>
                <a:solidFill>
                  <a:srgbClr val="5C269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var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letters</a:t>
            </a:r>
            <a:r>
              <a:rPr>
                <a:solidFill>
                  <a:srgbClr val="333333"/>
                </a:solidFill>
              </a:rPr>
              <a:t> = </a:t>
            </a:r>
            <a:r>
              <a:rPr>
                <a:solidFill>
                  <a:srgbClr val="3F6E74"/>
                </a:solidFill>
              </a:rPr>
              <a:t>Set</a:t>
            </a:r>
            <a:r>
              <a:rPr>
                <a:solidFill>
                  <a:srgbClr val="333333"/>
                </a:solidFill>
              </a:rPr>
              <a:t>&lt;</a:t>
            </a:r>
            <a:r>
              <a:t>Character</a:t>
            </a:r>
            <a:r>
              <a:rPr>
                <a:solidFill>
                  <a:srgbClr val="333333"/>
                </a:solidFill>
              </a:rPr>
              <a:t>&gt;()</a:t>
            </a:r>
          </a:p>
          <a:p>
            <a:pPr marL="457200" indent="-317500" defTabSz="457200">
              <a:lnSpc>
                <a:spcPts val="6500"/>
              </a:lnSpc>
              <a:buClr>
                <a:srgbClr val="007400"/>
              </a:buClr>
              <a:buSzPct val="100000"/>
              <a:buFont typeface="Menlo"/>
              <a:buChar char="•"/>
              <a:defRPr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F6E74"/>
                </a:solidFill>
              </a:rPr>
              <a:t>print</a:t>
            </a:r>
            <a:r>
              <a:rPr>
                <a:solidFill>
                  <a:srgbClr val="333333"/>
                </a:solidFill>
              </a:rPr>
              <a:t>(</a:t>
            </a:r>
            <a:r>
              <a:t>"letters is of type Set&lt;Character&gt; with </a:t>
            </a:r>
            <a:r>
              <a:rPr>
                <a:solidFill>
                  <a:srgbClr val="333333"/>
                </a:solidFill>
              </a:rPr>
              <a:t>\(</a:t>
            </a:r>
            <a:r>
              <a:rPr>
                <a:solidFill>
                  <a:srgbClr val="3F6E74"/>
                </a:solidFill>
              </a:rPr>
              <a:t>letters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3F6E74"/>
                </a:solidFill>
              </a:rPr>
              <a:t>count</a:t>
            </a:r>
            <a:r>
              <a:rPr>
                <a:solidFill>
                  <a:srgbClr val="333333"/>
                </a:solidFill>
              </a:rPr>
              <a:t>)</a:t>
            </a:r>
            <a:r>
              <a:t> items."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 marL="457200" indent="-317500" defTabSz="457200">
              <a:lnSpc>
                <a:spcPts val="6500"/>
              </a:lnSpc>
              <a:buClr>
                <a:srgbClr val="007400"/>
              </a:buClr>
              <a:buSzPct val="100000"/>
              <a:buFont typeface="Menlo"/>
              <a:buChar char="•"/>
              <a:defRPr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Prints "letters is of type Set&lt;Character&gt; with 0 items."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89" name="var favoriteGenres: Set&lt;String&gt; = [&quot;Rock&quot;, &quot;Classical&quot;, &quot;Hip hop&quot;]…"/>
          <p:cNvSpPr txBox="1"/>
          <p:nvPr/>
        </p:nvSpPr>
        <p:spPr>
          <a:xfrm>
            <a:off x="1327573" y="7296205"/>
            <a:ext cx="169646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000"/>
              </a:lnSpc>
              <a:buClr>
                <a:srgbClr val="007400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var</a:t>
            </a:r>
            <a:r>
              <a:rPr>
                <a:solidFill>
                  <a:srgbClr val="333333"/>
                </a:solidFill>
              </a:rPr>
              <a:t> </a:t>
            </a:r>
            <a:r>
              <a:t>favoriteGenres</a:t>
            </a:r>
            <a:r>
              <a:rPr>
                <a:solidFill>
                  <a:srgbClr val="333333"/>
                </a:solidFill>
              </a:rPr>
              <a:t>: </a:t>
            </a:r>
            <a:r>
              <a:rPr>
                <a:solidFill>
                  <a:srgbClr val="5C2699"/>
                </a:solidFill>
              </a:rPr>
              <a:t>Set</a:t>
            </a:r>
            <a:r>
              <a:rPr>
                <a:solidFill>
                  <a:srgbClr val="333333"/>
                </a:solidFill>
              </a:rPr>
              <a:t>&lt;</a:t>
            </a:r>
            <a:r>
              <a:rPr>
                <a:solidFill>
                  <a:srgbClr val="5C2699"/>
                </a:solidFill>
              </a:rPr>
              <a:t>String</a:t>
            </a:r>
            <a:r>
              <a:rPr>
                <a:solidFill>
                  <a:srgbClr val="333333"/>
                </a:solidFill>
              </a:rPr>
              <a:t>&gt; = [</a:t>
            </a:r>
            <a:r>
              <a:rPr>
                <a:solidFill>
                  <a:srgbClr val="C41A16"/>
                </a:solidFill>
              </a:rPr>
              <a:t>"Rock"</a:t>
            </a:r>
            <a:r>
              <a:rPr>
                <a:solidFill>
                  <a:srgbClr val="333333"/>
                </a:solidFill>
              </a:rPr>
              <a:t>, </a:t>
            </a:r>
            <a:r>
              <a:rPr>
                <a:solidFill>
                  <a:srgbClr val="C41A16"/>
                </a:solidFill>
              </a:rPr>
              <a:t>"Classical"</a:t>
            </a:r>
            <a:r>
              <a:rPr>
                <a:solidFill>
                  <a:srgbClr val="333333"/>
                </a:solidFill>
              </a:rPr>
              <a:t>, </a:t>
            </a:r>
            <a:r>
              <a:rPr>
                <a:solidFill>
                  <a:srgbClr val="C41A16"/>
                </a:solidFill>
              </a:rPr>
              <a:t>"Hip hop"</a:t>
            </a:r>
            <a:r>
              <a:rPr>
                <a:solidFill>
                  <a:srgbClr val="333333"/>
                </a:solidFill>
              </a:rPr>
              <a:t>]</a:t>
            </a:r>
          </a:p>
          <a:p>
            <a:pPr marL="457200" indent="-317500" defTabSz="457200">
              <a:lnSpc>
                <a:spcPts val="6000"/>
              </a:lnSpc>
              <a:buClr>
                <a:srgbClr val="007400"/>
              </a:buClr>
              <a:buSzPct val="100000"/>
              <a:buFont typeface="Menlo"/>
              <a:buChar char="•"/>
              <a:defRPr sz="32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favoriteGenres has been initialized with three initial items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90" name="favoriteGenres.insert(&quot;Jazz&quot;)"/>
          <p:cNvSpPr txBox="1"/>
          <p:nvPr/>
        </p:nvSpPr>
        <p:spPr>
          <a:xfrm>
            <a:off x="1649373" y="8306132"/>
            <a:ext cx="7431566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5500"/>
              </a:lnSpc>
              <a:defRPr sz="33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favoriteGenres</a:t>
            </a:r>
            <a:r>
              <a:rPr>
                <a:solidFill>
                  <a:srgbClr val="333333"/>
                </a:solidFill>
              </a:rPr>
              <a:t>.</a:t>
            </a:r>
            <a:r>
              <a:t>insert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41A16"/>
                </a:solidFill>
              </a:rPr>
              <a:t>"Jazz"</a:t>
            </a:r>
            <a:r>
              <a:rPr>
                <a:solidFill>
                  <a:srgbClr val="333333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I am here because I love to technologies for iOS."/>
          <p:cNvSpPr/>
          <p:nvPr/>
        </p:nvSpPr>
        <p:spPr>
          <a:xfrm>
            <a:off x="6638531" y="9484413"/>
            <a:ext cx="11088649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/>
            </a:lvl1pPr>
          </a:lstStyle>
          <a:p>
            <a:r>
              <a:t>I am here because I love to technologies for iOS.</a:t>
            </a:r>
          </a:p>
        </p:txBody>
      </p:sp>
      <p:sp>
        <p:nvSpPr>
          <p:cNvPr id="296" name="Hello!"/>
          <p:cNvSpPr/>
          <p:nvPr/>
        </p:nvSpPr>
        <p:spPr>
          <a:xfrm>
            <a:off x="10086176" y="6079244"/>
            <a:ext cx="4229061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2000" spc="300"/>
            </a:lvl1pPr>
          </a:lstStyle>
          <a:p>
            <a:r>
              <a:t>Hello!</a:t>
            </a:r>
          </a:p>
        </p:txBody>
      </p:sp>
      <p:sp>
        <p:nvSpPr>
          <p:cNvPr id="297" name="I Am Vinicius"/>
          <p:cNvSpPr/>
          <p:nvPr/>
        </p:nvSpPr>
        <p:spPr>
          <a:xfrm>
            <a:off x="9369772" y="7574029"/>
            <a:ext cx="5682709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500" spc="300"/>
            </a:pPr>
            <a:r>
              <a:t>I Am </a:t>
            </a:r>
            <a:r>
              <a:rPr>
                <a:solidFill>
                  <a:srgbClr val="65A2FD"/>
                </a:solidFill>
              </a:rPr>
              <a:t>Vinicius</a:t>
            </a:r>
          </a:p>
        </p:txBody>
      </p:sp>
      <p:sp>
        <p:nvSpPr>
          <p:cNvPr id="298" name="You can contact me at"/>
          <p:cNvSpPr/>
          <p:nvPr/>
        </p:nvSpPr>
        <p:spPr>
          <a:xfrm>
            <a:off x="8466962" y="10445777"/>
            <a:ext cx="743178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/>
            </a:lvl1pPr>
          </a:lstStyle>
          <a:p>
            <a:r>
              <a:t>You can contact me at 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666" y="2029085"/>
            <a:ext cx="3314379" cy="331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5824" y="11017663"/>
            <a:ext cx="1278544" cy="131064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@ViniciusDeep"/>
          <p:cNvSpPr/>
          <p:nvPr/>
        </p:nvSpPr>
        <p:spPr>
          <a:xfrm>
            <a:off x="7996253" y="11322463"/>
            <a:ext cx="42290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/>
            </a:lvl1pPr>
          </a:lstStyle>
          <a:p>
            <a:r>
              <a:t>@ViniciusDeep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ET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SET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1869" y="4292410"/>
            <a:ext cx="11317538" cy="8583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DICITIONARY"/>
          <p:cNvSpPr/>
          <p:nvPr/>
        </p:nvSpPr>
        <p:spPr>
          <a:xfrm>
            <a:off x="6716962" y="2384338"/>
            <a:ext cx="11735356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DICITIONARY</a:t>
            </a:r>
          </a:p>
        </p:txBody>
      </p:sp>
      <p:sp>
        <p:nvSpPr>
          <p:cNvPr id="396" name="var namesOfIntegers = [Int: String]()…"/>
          <p:cNvSpPr txBox="1"/>
          <p:nvPr/>
        </p:nvSpPr>
        <p:spPr>
          <a:xfrm>
            <a:off x="4026351" y="4281349"/>
            <a:ext cx="17698642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7000"/>
              </a:lnSpc>
              <a:buClr>
                <a:srgbClr val="007400"/>
              </a:buClr>
              <a:buSzPct val="100000"/>
              <a:buFont typeface="Menlo"/>
              <a:buChar char="•"/>
              <a:defRPr sz="40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var</a:t>
            </a:r>
            <a:r>
              <a:rPr>
                <a:solidFill>
                  <a:srgbClr val="333333"/>
                </a:solidFill>
              </a:rPr>
              <a:t> </a:t>
            </a:r>
            <a:r>
              <a:t>namesOfIntegers</a:t>
            </a:r>
            <a:r>
              <a:rPr>
                <a:solidFill>
                  <a:srgbClr val="333333"/>
                </a:solidFill>
              </a:rPr>
              <a:t> = [</a:t>
            </a:r>
            <a:r>
              <a:t>Int</a:t>
            </a:r>
            <a:r>
              <a:rPr>
                <a:solidFill>
                  <a:srgbClr val="333333"/>
                </a:solidFill>
              </a:rPr>
              <a:t>: </a:t>
            </a:r>
            <a:r>
              <a:t>String</a:t>
            </a:r>
            <a:r>
              <a:rPr>
                <a:solidFill>
                  <a:srgbClr val="333333"/>
                </a:solidFill>
              </a:rPr>
              <a:t>]()</a:t>
            </a:r>
          </a:p>
          <a:p>
            <a:pPr marL="457200" indent="-317500" defTabSz="457200">
              <a:lnSpc>
                <a:spcPts val="7000"/>
              </a:lnSpc>
              <a:buClr>
                <a:srgbClr val="007400"/>
              </a:buClr>
              <a:buSzPct val="100000"/>
              <a:buFont typeface="Menlo"/>
              <a:buChar char="•"/>
              <a:defRPr sz="40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namesOfIntegers is an empty [Int: String] dictionary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97" name="namesOfIntegers[16] = &quot;sixteen&quot;…"/>
          <p:cNvSpPr txBox="1"/>
          <p:nvPr/>
        </p:nvSpPr>
        <p:spPr>
          <a:xfrm>
            <a:off x="4149979" y="6480619"/>
            <a:ext cx="18922009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000"/>
              </a:lnSpc>
              <a:buClr>
                <a:srgbClr val="007400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namesOfIntegers</a:t>
            </a:r>
            <a:r>
              <a:rPr>
                <a:solidFill>
                  <a:srgbClr val="333333"/>
                </a:solidFill>
              </a:rPr>
              <a:t>[</a:t>
            </a:r>
            <a:r>
              <a:rPr>
                <a:solidFill>
                  <a:srgbClr val="1C00CF"/>
                </a:solidFill>
              </a:rPr>
              <a:t>16</a:t>
            </a:r>
            <a:r>
              <a:rPr>
                <a:solidFill>
                  <a:srgbClr val="333333"/>
                </a:solidFill>
              </a:rPr>
              <a:t>] = </a:t>
            </a:r>
            <a:r>
              <a:rPr>
                <a:solidFill>
                  <a:srgbClr val="C41A16"/>
                </a:solidFill>
              </a:rPr>
              <a:t>"sixteen"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000"/>
              </a:lnSpc>
              <a:buClr>
                <a:srgbClr val="007400"/>
              </a:buClr>
              <a:buSzPct val="100000"/>
              <a:buFont typeface="Menlo"/>
              <a:buChar char="•"/>
              <a:defRPr sz="32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namesOfIntegers now contains 1 key-value pair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000"/>
              </a:lnSpc>
              <a:buClr>
                <a:srgbClr val="007400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namesOfIntegers</a:t>
            </a:r>
            <a:r>
              <a:rPr>
                <a:solidFill>
                  <a:srgbClr val="333333"/>
                </a:solidFill>
              </a:rPr>
              <a:t> = [:]</a:t>
            </a:r>
          </a:p>
          <a:p>
            <a:pPr marL="457200" indent="-317500" defTabSz="457200">
              <a:lnSpc>
                <a:spcPts val="6000"/>
              </a:lnSpc>
              <a:buClr>
                <a:srgbClr val="007400"/>
              </a:buClr>
              <a:buSzPct val="100000"/>
              <a:buFont typeface="Menlo"/>
              <a:buChar char="•"/>
              <a:defRPr sz="32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namesOfIntegers is once again an empty dictionary of type [Int: String]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DICITIONARY"/>
          <p:cNvSpPr/>
          <p:nvPr/>
        </p:nvSpPr>
        <p:spPr>
          <a:xfrm>
            <a:off x="6716962" y="2384338"/>
            <a:ext cx="11735356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DICITIONARY</a:t>
            </a:r>
          </a:p>
        </p:txBody>
      </p:sp>
      <p:sp>
        <p:nvSpPr>
          <p:cNvPr id="400" name="var airports = [&quot;YYZ&quot;: &quot;Toronto Pearson&quot;, &quot;DUB&quot;: &quot;Dublin&quot;]"/>
          <p:cNvSpPr txBox="1"/>
          <p:nvPr/>
        </p:nvSpPr>
        <p:spPr>
          <a:xfrm>
            <a:off x="2345143" y="4193174"/>
            <a:ext cx="854024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19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var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airports</a:t>
            </a:r>
            <a:r>
              <a:rPr>
                <a:solidFill>
                  <a:srgbClr val="333333"/>
                </a:solidFill>
              </a:rPr>
              <a:t> = [</a:t>
            </a:r>
            <a:r>
              <a:t>"YYZ"</a:t>
            </a:r>
            <a:r>
              <a:rPr>
                <a:solidFill>
                  <a:srgbClr val="333333"/>
                </a:solidFill>
              </a:rPr>
              <a:t>: </a:t>
            </a:r>
            <a:r>
              <a:t>"Toronto Pearson"</a:t>
            </a:r>
            <a:r>
              <a:rPr>
                <a:solidFill>
                  <a:srgbClr val="333333"/>
                </a:solidFill>
              </a:rPr>
              <a:t>, </a:t>
            </a:r>
            <a:r>
              <a:t>"DUB"</a:t>
            </a:r>
            <a:r>
              <a:rPr>
                <a:solidFill>
                  <a:srgbClr val="333333"/>
                </a:solidFill>
              </a:rPr>
              <a:t>: </a:t>
            </a:r>
            <a:r>
              <a:t>"Dublin"</a:t>
            </a:r>
            <a:r>
              <a:rPr>
                <a:solidFill>
                  <a:srgbClr val="333333"/>
                </a:solidFill>
              </a:rPr>
              <a:t>]</a:t>
            </a:r>
          </a:p>
        </p:txBody>
      </p:sp>
      <p:sp>
        <p:nvSpPr>
          <p:cNvPr id="401" name="var airports: [String: String] = [&quot;YYZ&quot;: &quot;Toronto Pearson&quot;, &quot;DUB&quot;: &quot;Dublin&quot;]"/>
          <p:cNvSpPr txBox="1"/>
          <p:nvPr/>
        </p:nvSpPr>
        <p:spPr>
          <a:xfrm>
            <a:off x="11683346" y="4180474"/>
            <a:ext cx="1173628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20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var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airports</a:t>
            </a:r>
            <a:r>
              <a:rPr>
                <a:solidFill>
                  <a:srgbClr val="333333"/>
                </a:solidFill>
              </a:rPr>
              <a:t>: [</a:t>
            </a:r>
            <a:r>
              <a:rPr>
                <a:solidFill>
                  <a:srgbClr val="5C2699"/>
                </a:solidFill>
              </a:rPr>
              <a:t>String</a:t>
            </a:r>
            <a:r>
              <a:rPr>
                <a:solidFill>
                  <a:srgbClr val="333333"/>
                </a:solidFill>
              </a:rPr>
              <a:t>: </a:t>
            </a:r>
            <a:r>
              <a:rPr>
                <a:solidFill>
                  <a:srgbClr val="5C2699"/>
                </a:solidFill>
              </a:rPr>
              <a:t>String</a:t>
            </a:r>
            <a:r>
              <a:rPr>
                <a:solidFill>
                  <a:srgbClr val="333333"/>
                </a:solidFill>
              </a:rPr>
              <a:t>] = [</a:t>
            </a:r>
            <a:r>
              <a:t>"YYZ"</a:t>
            </a:r>
            <a:r>
              <a:rPr>
                <a:solidFill>
                  <a:srgbClr val="333333"/>
                </a:solidFill>
              </a:rPr>
              <a:t>: </a:t>
            </a:r>
            <a:r>
              <a:t>"Toronto Pearson"</a:t>
            </a:r>
            <a:r>
              <a:rPr>
                <a:solidFill>
                  <a:srgbClr val="333333"/>
                </a:solidFill>
              </a:rPr>
              <a:t>, </a:t>
            </a:r>
            <a:r>
              <a:t>"DUB"</a:t>
            </a:r>
            <a:r>
              <a:rPr>
                <a:solidFill>
                  <a:srgbClr val="333333"/>
                </a:solidFill>
              </a:rPr>
              <a:t>: </a:t>
            </a:r>
            <a:r>
              <a:t>"Dublin"</a:t>
            </a:r>
            <a:r>
              <a:rPr>
                <a:solidFill>
                  <a:srgbClr val="333333"/>
                </a:solidFill>
              </a:rPr>
              <a:t>]</a:t>
            </a:r>
          </a:p>
        </p:txBody>
      </p:sp>
      <p:sp>
        <p:nvSpPr>
          <p:cNvPr id="402" name="if airports.isEmpty {…"/>
          <p:cNvSpPr txBox="1"/>
          <p:nvPr/>
        </p:nvSpPr>
        <p:spPr>
          <a:xfrm>
            <a:off x="4685856" y="4895850"/>
            <a:ext cx="14999588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if</a:t>
            </a:r>
            <a:r>
              <a:rPr>
                <a:solidFill>
                  <a:srgbClr val="333333"/>
                </a:solidFill>
              </a:rPr>
              <a:t> </a:t>
            </a:r>
            <a:r>
              <a:t>airports</a:t>
            </a:r>
            <a:r>
              <a:rPr>
                <a:solidFill>
                  <a:srgbClr val="333333"/>
                </a:solidFill>
              </a:rPr>
              <a:t>.</a:t>
            </a:r>
            <a:r>
              <a:t>isEmpty</a:t>
            </a:r>
            <a:r>
              <a:rPr>
                <a:solidFill>
                  <a:srgbClr val="333333"/>
                </a:solidFill>
              </a:rPr>
              <a:t> {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33333"/>
                </a:solidFill>
              </a:rPr>
              <a:t>    </a:t>
            </a:r>
            <a:r>
              <a:rPr>
                <a:solidFill>
                  <a:srgbClr val="3F6E74"/>
                </a:solidFill>
              </a:rPr>
              <a:t>print</a:t>
            </a:r>
            <a:r>
              <a:rPr>
                <a:solidFill>
                  <a:srgbClr val="333333"/>
                </a:solidFill>
              </a:rPr>
              <a:t>(</a:t>
            </a:r>
            <a:r>
              <a:t>"The airports dictionary is empty."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 </a:t>
            </a:r>
            <a:r>
              <a:rPr>
                <a:solidFill>
                  <a:srgbClr val="AA0D91"/>
                </a:solidFill>
              </a:rPr>
              <a:t>else</a:t>
            </a:r>
            <a:r>
              <a:t> {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33333"/>
                </a:solidFill>
              </a:rPr>
              <a:t>    </a:t>
            </a:r>
            <a:r>
              <a:rPr>
                <a:solidFill>
                  <a:srgbClr val="3F6E74"/>
                </a:solidFill>
              </a:rPr>
              <a:t>print</a:t>
            </a:r>
            <a:r>
              <a:rPr>
                <a:solidFill>
                  <a:srgbClr val="333333"/>
                </a:solidFill>
              </a:rPr>
              <a:t>(</a:t>
            </a:r>
            <a:r>
              <a:t>"The airports dictionary is not empty."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marL="457200" indent="-317500" defTabSz="457200">
              <a:lnSpc>
                <a:spcPts val="6600"/>
              </a:lnSpc>
              <a:buClr>
                <a:srgbClr val="007400"/>
              </a:buClr>
              <a:buSzPct val="100000"/>
              <a:buFont typeface="Menlo"/>
              <a:buChar char="•"/>
              <a:defRPr sz="37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Prints "The airports dictionary is not empty."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403" name="if let oldValue = airports.updateValue(&quot;Dublin Airport&quot;, forKey: &quot;DUB&quot;) {…"/>
          <p:cNvSpPr txBox="1"/>
          <p:nvPr/>
        </p:nvSpPr>
        <p:spPr>
          <a:xfrm>
            <a:off x="4702459" y="9779720"/>
            <a:ext cx="1528249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5300"/>
              </a:lnSpc>
              <a:buClr>
                <a:srgbClr val="333333"/>
              </a:buClr>
              <a:buSzPct val="100000"/>
              <a:buFont typeface="Menlo"/>
              <a:buChar char="•"/>
              <a:defRPr sz="26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if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oldValue</a:t>
            </a:r>
            <a:r>
              <a:rPr>
                <a:solidFill>
                  <a:srgbClr val="333333"/>
                </a:solidFill>
              </a:rPr>
              <a:t> = </a:t>
            </a:r>
            <a:r>
              <a:rPr>
                <a:solidFill>
                  <a:srgbClr val="3F6E74"/>
                </a:solidFill>
              </a:rPr>
              <a:t>airports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3F6E74"/>
                </a:solidFill>
              </a:rPr>
              <a:t>updateValue</a:t>
            </a:r>
            <a:r>
              <a:rPr>
                <a:solidFill>
                  <a:srgbClr val="333333"/>
                </a:solidFill>
              </a:rPr>
              <a:t>(</a:t>
            </a:r>
            <a:r>
              <a:t>"Dublin Airport"</a:t>
            </a:r>
            <a:r>
              <a:rPr>
                <a:solidFill>
                  <a:srgbClr val="333333"/>
                </a:solidFill>
              </a:rPr>
              <a:t>, </a:t>
            </a:r>
            <a:r>
              <a:rPr>
                <a:solidFill>
                  <a:srgbClr val="3F6E74"/>
                </a:solidFill>
              </a:rPr>
              <a:t>forKey</a:t>
            </a:r>
            <a:r>
              <a:rPr>
                <a:solidFill>
                  <a:srgbClr val="333333"/>
                </a:solidFill>
              </a:rPr>
              <a:t>: </a:t>
            </a:r>
            <a:r>
              <a:t>"DUB"</a:t>
            </a:r>
            <a:r>
              <a:rPr>
                <a:solidFill>
                  <a:srgbClr val="333333"/>
                </a:solidFill>
              </a:rPr>
              <a:t>) {</a:t>
            </a:r>
          </a:p>
          <a:p>
            <a:pPr marL="457200" indent="-317500" defTabSz="457200">
              <a:lnSpc>
                <a:spcPts val="5300"/>
              </a:lnSpc>
              <a:buClr>
                <a:srgbClr val="333333"/>
              </a:buClr>
              <a:buSzPct val="100000"/>
              <a:buFont typeface="Menlo"/>
              <a:buChar char="•"/>
              <a:defRPr sz="26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33333"/>
                </a:solidFill>
              </a:rPr>
              <a:t>    </a:t>
            </a:r>
            <a:r>
              <a:rPr>
                <a:solidFill>
                  <a:srgbClr val="3F6E74"/>
                </a:solidFill>
              </a:rPr>
              <a:t>print</a:t>
            </a:r>
            <a:r>
              <a:rPr>
                <a:solidFill>
                  <a:srgbClr val="333333"/>
                </a:solidFill>
              </a:rPr>
              <a:t>(</a:t>
            </a:r>
            <a:r>
              <a:t>"The old value for DUB was </a:t>
            </a:r>
            <a:r>
              <a:rPr>
                <a:solidFill>
                  <a:srgbClr val="333333"/>
                </a:solidFill>
              </a:rPr>
              <a:t>\(</a:t>
            </a:r>
            <a:r>
              <a:rPr>
                <a:solidFill>
                  <a:srgbClr val="3F6E74"/>
                </a:solidFill>
              </a:rPr>
              <a:t>oldValue</a:t>
            </a:r>
            <a:r>
              <a:rPr>
                <a:solidFill>
                  <a:srgbClr val="333333"/>
                </a:solidFill>
              </a:rPr>
              <a:t>)</a:t>
            </a:r>
            <a:r>
              <a:t>."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 marL="457200" indent="-317500" defTabSz="457200">
              <a:lnSpc>
                <a:spcPts val="5300"/>
              </a:lnSpc>
              <a:buClr>
                <a:srgbClr val="333333"/>
              </a:buClr>
              <a:buSzPct val="100000"/>
              <a:buFont typeface="Menlo"/>
              <a:buChar char="•"/>
              <a:defRPr sz="260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For in Loops"/>
          <p:cNvSpPr/>
          <p:nvPr/>
        </p:nvSpPr>
        <p:spPr>
          <a:xfrm>
            <a:off x="6716962" y="2384338"/>
            <a:ext cx="11735356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For in Loops</a:t>
            </a:r>
          </a:p>
        </p:txBody>
      </p:sp>
      <p:sp>
        <p:nvSpPr>
          <p:cNvPr id="406" name="let names = [&quot;Anna&quot;, &quot;Alex&quot;, &quot;Brian&quot;, &quot;Jack&quot;]…"/>
          <p:cNvSpPr txBox="1"/>
          <p:nvPr/>
        </p:nvSpPr>
        <p:spPr>
          <a:xfrm>
            <a:off x="5928535" y="4063034"/>
            <a:ext cx="1112304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5800"/>
              </a:lnSpc>
              <a:buClr>
                <a:srgbClr val="007400"/>
              </a:buClr>
              <a:buSzPct val="100000"/>
              <a:buFont typeface="Menlo"/>
              <a:buChar char="•"/>
              <a:defRPr sz="30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names</a:t>
            </a:r>
            <a:r>
              <a:rPr>
                <a:solidFill>
                  <a:srgbClr val="333333"/>
                </a:solidFill>
              </a:rPr>
              <a:t> = [</a:t>
            </a:r>
            <a:r>
              <a:t>"Anna"</a:t>
            </a:r>
            <a:r>
              <a:rPr>
                <a:solidFill>
                  <a:srgbClr val="333333"/>
                </a:solidFill>
              </a:rPr>
              <a:t>, </a:t>
            </a:r>
            <a:r>
              <a:t>"Alex"</a:t>
            </a:r>
            <a:r>
              <a:rPr>
                <a:solidFill>
                  <a:srgbClr val="333333"/>
                </a:solidFill>
              </a:rPr>
              <a:t>, </a:t>
            </a:r>
            <a:r>
              <a:t>"Brian"</a:t>
            </a:r>
            <a:r>
              <a:rPr>
                <a:solidFill>
                  <a:srgbClr val="333333"/>
                </a:solidFill>
              </a:rPr>
              <a:t>, </a:t>
            </a:r>
            <a:r>
              <a:t>"Jack"</a:t>
            </a:r>
            <a:r>
              <a:rPr>
                <a:solidFill>
                  <a:srgbClr val="333333"/>
                </a:solidFill>
              </a:rPr>
              <a:t>]</a:t>
            </a:r>
          </a:p>
          <a:p>
            <a:pPr marL="457200" indent="-317500" defTabSz="457200">
              <a:lnSpc>
                <a:spcPts val="5800"/>
              </a:lnSpc>
              <a:buClr>
                <a:srgbClr val="007400"/>
              </a:buClr>
              <a:buSzPct val="100000"/>
              <a:buFont typeface="Menlo"/>
              <a:buChar char="•"/>
              <a:defRPr sz="30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for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name</a:t>
            </a:r>
            <a:r>
              <a:rPr>
                <a:solidFill>
                  <a:srgbClr val="333333"/>
                </a:solidFill>
              </a:rPr>
              <a:t> </a:t>
            </a:r>
            <a:r>
              <a:t>in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names</a:t>
            </a:r>
            <a:r>
              <a:rPr>
                <a:solidFill>
                  <a:srgbClr val="333333"/>
                </a:solidFill>
              </a:rPr>
              <a:t> {</a:t>
            </a:r>
          </a:p>
          <a:p>
            <a:pPr marL="457200" indent="-317500" defTabSz="457200">
              <a:lnSpc>
                <a:spcPts val="5800"/>
              </a:lnSpc>
              <a:buClr>
                <a:srgbClr val="007400"/>
              </a:buClr>
              <a:buSzPct val="100000"/>
              <a:buFont typeface="Menlo"/>
              <a:buChar char="•"/>
              <a:defRPr sz="3000">
                <a:solidFill>
                  <a:srgbClr val="C41A1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33333"/>
                </a:solidFill>
              </a:rPr>
              <a:t>    </a:t>
            </a:r>
            <a:r>
              <a:rPr>
                <a:solidFill>
                  <a:srgbClr val="3F6E74"/>
                </a:solidFill>
              </a:rPr>
              <a:t>print</a:t>
            </a:r>
            <a:r>
              <a:rPr>
                <a:solidFill>
                  <a:srgbClr val="333333"/>
                </a:solidFill>
              </a:rPr>
              <a:t>(</a:t>
            </a:r>
            <a:r>
              <a:t>"Hello, </a:t>
            </a:r>
            <a:r>
              <a:rPr>
                <a:solidFill>
                  <a:srgbClr val="333333"/>
                </a:solidFill>
              </a:rPr>
              <a:t>\(</a:t>
            </a:r>
            <a:r>
              <a:rPr>
                <a:solidFill>
                  <a:srgbClr val="3F6E74"/>
                </a:solidFill>
              </a:rPr>
              <a:t>name</a:t>
            </a:r>
            <a:r>
              <a:rPr>
                <a:solidFill>
                  <a:srgbClr val="333333"/>
                </a:solidFill>
              </a:rPr>
              <a:t>)</a:t>
            </a:r>
            <a:r>
              <a:t>!"</a:t>
            </a:r>
            <a:r>
              <a:rPr>
                <a:solidFill>
                  <a:srgbClr val="333333"/>
                </a:solidFill>
              </a:rPr>
              <a:t>)</a:t>
            </a:r>
          </a:p>
          <a:p>
            <a:pPr marL="457200" indent="-317500" defTabSz="457200">
              <a:lnSpc>
                <a:spcPts val="5800"/>
              </a:lnSpc>
              <a:buClr>
                <a:srgbClr val="007400"/>
              </a:buClr>
              <a:buSzPct val="100000"/>
              <a:buFont typeface="Menlo"/>
              <a:buChar char="•"/>
              <a:defRPr sz="3000">
                <a:solidFill>
                  <a:srgbClr val="33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marL="457200" indent="-317500" defTabSz="457200">
              <a:lnSpc>
                <a:spcPts val="5800"/>
              </a:lnSpc>
              <a:buClr>
                <a:srgbClr val="007400"/>
              </a:buClr>
              <a:buSzPct val="100000"/>
              <a:buFont typeface="Menlo"/>
              <a:buChar char="•"/>
              <a:defRPr sz="30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Hello, Anna!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5800"/>
              </a:lnSpc>
              <a:buClr>
                <a:srgbClr val="007400"/>
              </a:buClr>
              <a:buSzPct val="100000"/>
              <a:buFont typeface="Menlo"/>
              <a:buChar char="•"/>
              <a:defRPr sz="30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Hello, Alex!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5800"/>
              </a:lnSpc>
              <a:buClr>
                <a:srgbClr val="007400"/>
              </a:buClr>
              <a:buSzPct val="100000"/>
              <a:buFont typeface="Menlo"/>
              <a:buChar char="•"/>
              <a:defRPr sz="30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Hello, Brian!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5800"/>
              </a:lnSpc>
              <a:buClr>
                <a:srgbClr val="007400"/>
              </a:buClr>
              <a:buSzPct val="100000"/>
              <a:buFont typeface="Menlo"/>
              <a:buChar char="•"/>
              <a:defRPr sz="3000">
                <a:solidFill>
                  <a:srgbClr val="007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Hello, Jack!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While"/>
          <p:cNvSpPr/>
          <p:nvPr/>
        </p:nvSpPr>
        <p:spPr>
          <a:xfrm>
            <a:off x="6716962" y="2384338"/>
            <a:ext cx="11735356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While</a:t>
            </a:r>
          </a:p>
        </p:txBody>
      </p:sp>
      <p:sp>
        <p:nvSpPr>
          <p:cNvPr id="409" name="while condition {…"/>
          <p:cNvSpPr txBox="1"/>
          <p:nvPr/>
        </p:nvSpPr>
        <p:spPr>
          <a:xfrm>
            <a:off x="6819900" y="4235450"/>
            <a:ext cx="4523036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/>
            </a:pPr>
            <a:r>
              <a:t>while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SIL-Hei-Med-Jian"/>
                <a:ea typeface="SIL-Hei-Med-Jian"/>
                <a:cs typeface="SIL-Hei-Med-Jian"/>
                <a:sym typeface="SIL-Hei-Med-Jian"/>
              </a:rPr>
              <a:t>condition </a:t>
            </a:r>
            <a:r>
              <a:t>{</a:t>
            </a:r>
          </a:p>
          <a:p>
            <a:pPr>
              <a:defRPr sz="4400"/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statements</a:t>
            </a:r>
          </a:p>
          <a:p>
            <a:pPr>
              <a:defRPr sz="4400"/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While"/>
          <p:cNvSpPr/>
          <p:nvPr/>
        </p:nvSpPr>
        <p:spPr>
          <a:xfrm>
            <a:off x="6043862" y="1190538"/>
            <a:ext cx="11735356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While</a:t>
            </a:r>
          </a:p>
        </p:txBody>
      </p:sp>
      <p:sp>
        <p:nvSpPr>
          <p:cNvPr id="412" name="var square = 0…"/>
          <p:cNvSpPr txBox="1"/>
          <p:nvPr/>
        </p:nvSpPr>
        <p:spPr>
          <a:xfrm>
            <a:off x="4749800" y="3429000"/>
            <a:ext cx="15017279" cy="774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var square = 0</a:t>
            </a:r>
          </a:p>
          <a:p>
            <a:r>
              <a:t>var diceRoll = 0</a:t>
            </a:r>
          </a:p>
          <a:p>
            <a:r>
              <a:t>while square &lt; finalSquare {</a:t>
            </a:r>
          </a:p>
          <a:p>
            <a:r>
              <a:t>    // roll the dice</a:t>
            </a:r>
          </a:p>
          <a:p>
            <a:r>
              <a:t>    diceRoll += 1</a:t>
            </a:r>
          </a:p>
          <a:p>
            <a:r>
              <a:t>    if diceRoll == 7 { diceRoll = 1 }</a:t>
            </a:r>
          </a:p>
          <a:p>
            <a:r>
              <a:t>    // move by the rolled amount</a:t>
            </a:r>
          </a:p>
          <a:p>
            <a:r>
              <a:t>    square += diceRoll</a:t>
            </a:r>
          </a:p>
          <a:p>
            <a:r>
              <a:t>    if square &lt; board.count {</a:t>
            </a:r>
          </a:p>
          <a:p>
            <a:r>
              <a:t>        // if we're still on the board, move up or down for a snake or a ladder</a:t>
            </a:r>
          </a:p>
          <a:p>
            <a:r>
              <a:t>        square += board[square]</a:t>
            </a:r>
          </a:p>
          <a:p>
            <a:r>
              <a:t>    }</a:t>
            </a:r>
          </a:p>
          <a:p>
            <a:r>
              <a:t>}</a:t>
            </a:r>
          </a:p>
          <a:p>
            <a:r>
              <a:t>print("Game over!")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witch"/>
          <p:cNvSpPr/>
          <p:nvPr/>
        </p:nvSpPr>
        <p:spPr>
          <a:xfrm>
            <a:off x="6043862" y="1190538"/>
            <a:ext cx="11735356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Switch</a:t>
            </a:r>
          </a:p>
        </p:txBody>
      </p:sp>
      <p:sp>
        <p:nvSpPr>
          <p:cNvPr id="415" name="let someCharacter: Character = &quot;z&quot;…"/>
          <p:cNvSpPr txBox="1"/>
          <p:nvPr/>
        </p:nvSpPr>
        <p:spPr>
          <a:xfrm>
            <a:off x="4483100" y="3136899"/>
            <a:ext cx="9789977" cy="67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let someCharacter: Character = "z"</a:t>
            </a:r>
          </a:p>
          <a:p>
            <a:pPr>
              <a:defRPr sz="4300"/>
            </a:pPr>
            <a:r>
              <a:t>switch someCharacter {</a:t>
            </a:r>
          </a:p>
          <a:p>
            <a:pPr>
              <a:defRPr sz="4300"/>
            </a:pPr>
            <a:r>
              <a:t>case "a":</a:t>
            </a:r>
          </a:p>
          <a:p>
            <a:pPr>
              <a:defRPr sz="4300"/>
            </a:pPr>
            <a:r>
              <a:t>    print("The first letter of the alphabet")</a:t>
            </a:r>
          </a:p>
          <a:p>
            <a:pPr>
              <a:defRPr sz="4300"/>
            </a:pPr>
            <a:r>
              <a:t>case "z":</a:t>
            </a:r>
          </a:p>
          <a:p>
            <a:pPr>
              <a:defRPr sz="4300"/>
            </a:pPr>
            <a:r>
              <a:t>    print("The last letter of the alphabet")</a:t>
            </a:r>
          </a:p>
          <a:p>
            <a:pPr>
              <a:defRPr sz="4300"/>
            </a:pPr>
            <a:r>
              <a:t>default:</a:t>
            </a:r>
          </a:p>
          <a:p>
            <a:pPr>
              <a:defRPr sz="4300"/>
            </a:pPr>
            <a:r>
              <a:t>    print("Some other character")</a:t>
            </a:r>
          </a:p>
          <a:p>
            <a:pPr>
              <a:defRPr sz="4300"/>
            </a:pPr>
            <a:r>
              <a:t>}</a:t>
            </a:r>
          </a:p>
          <a:p>
            <a:pPr>
              <a:defRPr sz="4300"/>
            </a:pPr>
            <a:r>
              <a:t>// Prints "The last letter of the alphabet"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rcRect t="7796" b="7796"/>
          <a:stretch>
            <a:fillRect/>
          </a:stretch>
        </p:blipFill>
        <p:spPr>
          <a:xfrm>
            <a:off x="0" y="-1"/>
            <a:ext cx="2437765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Circle"/>
          <p:cNvSpPr/>
          <p:nvPr/>
        </p:nvSpPr>
        <p:spPr>
          <a:xfrm>
            <a:off x="1711325" y="1572321"/>
            <a:ext cx="10392937" cy="10392938"/>
          </a:xfrm>
          <a:prstGeom prst="ellipse">
            <a:avLst/>
          </a:prstGeom>
          <a:solidFill>
            <a:srgbClr val="FA6E89">
              <a:alpha val="8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19" name="Hands On!"/>
          <p:cNvSpPr/>
          <p:nvPr/>
        </p:nvSpPr>
        <p:spPr>
          <a:xfrm>
            <a:off x="2525081" y="4006101"/>
            <a:ext cx="8949241" cy="570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1000"/>
              </a:lnSpc>
              <a:defRPr sz="10400"/>
            </a:lvl1pPr>
          </a:lstStyle>
          <a:p>
            <a:r>
              <a:t>Hands On!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7016" y="5655594"/>
            <a:ext cx="46228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Functions"/>
          <p:cNvSpPr/>
          <p:nvPr/>
        </p:nvSpPr>
        <p:spPr>
          <a:xfrm>
            <a:off x="6043862" y="1190538"/>
            <a:ext cx="11735356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Functions</a:t>
            </a:r>
          </a:p>
        </p:txBody>
      </p:sp>
      <p:sp>
        <p:nvSpPr>
          <p:cNvPr id="423" name="func greet(person: String) -&gt; String {…"/>
          <p:cNvSpPr txBox="1"/>
          <p:nvPr/>
        </p:nvSpPr>
        <p:spPr>
          <a:xfrm>
            <a:off x="5181600" y="3086100"/>
            <a:ext cx="9366499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func greet(person: String) -&gt; String {</a:t>
            </a:r>
          </a:p>
          <a:p>
            <a:pPr>
              <a:defRPr sz="4200"/>
            </a:pPr>
            <a:r>
              <a:t>    let greeting = "Hello, " + person + "!"</a:t>
            </a:r>
          </a:p>
          <a:p>
            <a:pPr>
              <a:defRPr sz="4200"/>
            </a:pPr>
            <a:r>
              <a:t>    return greeting</a:t>
            </a:r>
          </a:p>
          <a:p>
            <a:pPr>
              <a:defRPr sz="4200"/>
            </a:pPr>
            <a:r>
              <a:t>}</a:t>
            </a:r>
          </a:p>
        </p:txBody>
      </p:sp>
      <p:sp>
        <p:nvSpPr>
          <p:cNvPr id="424" name="print(greet(person: &quot;Anna&quot;))…"/>
          <p:cNvSpPr txBox="1"/>
          <p:nvPr/>
        </p:nvSpPr>
        <p:spPr>
          <a:xfrm>
            <a:off x="5359400" y="6223000"/>
            <a:ext cx="6460828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print(greet(person: "Anna"))</a:t>
            </a:r>
          </a:p>
          <a:p>
            <a:pPr>
              <a:defRPr sz="4000"/>
            </a:pPr>
            <a:r>
              <a:t>// Prints "Hello, Anna!"</a:t>
            </a:r>
          </a:p>
          <a:p>
            <a:pPr>
              <a:defRPr sz="4000"/>
            </a:pPr>
            <a:r>
              <a:t>print(greet(person: "Brian"))</a:t>
            </a:r>
          </a:p>
          <a:p>
            <a:pPr>
              <a:defRPr sz="4000"/>
            </a:pPr>
            <a:r>
              <a:t>// Prints "Hello, Brian!"</a:t>
            </a:r>
          </a:p>
        </p:txBody>
      </p:sp>
      <p:sp>
        <p:nvSpPr>
          <p:cNvPr id="425" name="func greet(person: String) {…"/>
          <p:cNvSpPr txBox="1"/>
          <p:nvPr/>
        </p:nvSpPr>
        <p:spPr>
          <a:xfrm>
            <a:off x="5359400" y="10534649"/>
            <a:ext cx="5705178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func greet(person: String) {</a:t>
            </a:r>
          </a:p>
          <a:p>
            <a:r>
              <a:t>    print("Hello, \(person)!")</a:t>
            </a:r>
          </a:p>
          <a:p>
            <a:r>
              <a:t>}</a:t>
            </a:r>
          </a:p>
          <a:p>
            <a:r>
              <a:t>greet(person: "Dave")</a:t>
            </a:r>
          </a:p>
          <a:p>
            <a:r>
              <a:t>// Prints "Hello, Dave!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rcRect t="7796" b="7796"/>
          <a:stretch>
            <a:fillRect/>
          </a:stretch>
        </p:blipFill>
        <p:spPr>
          <a:xfrm>
            <a:off x="0" y="-1"/>
            <a:ext cx="2437765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Circle"/>
          <p:cNvSpPr/>
          <p:nvPr/>
        </p:nvSpPr>
        <p:spPr>
          <a:xfrm>
            <a:off x="1711325" y="1572321"/>
            <a:ext cx="10392937" cy="10392938"/>
          </a:xfrm>
          <a:prstGeom prst="ellipse">
            <a:avLst/>
          </a:prstGeom>
          <a:solidFill>
            <a:srgbClr val="FA6E89">
              <a:alpha val="8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29" name="Hands On!"/>
          <p:cNvSpPr/>
          <p:nvPr/>
        </p:nvSpPr>
        <p:spPr>
          <a:xfrm>
            <a:off x="2525081" y="4006101"/>
            <a:ext cx="8949241" cy="570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1000"/>
              </a:lnSpc>
              <a:defRPr sz="10400"/>
            </a:lvl1pPr>
          </a:lstStyle>
          <a:p>
            <a:r>
              <a:t>Hands On!</a:t>
            </a: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7016" y="5655594"/>
            <a:ext cx="46228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5970" y="4753996"/>
            <a:ext cx="50800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5650" y="1393772"/>
            <a:ext cx="10160000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90301" y="6727569"/>
            <a:ext cx="4071722" cy="4071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47601" y="7278936"/>
            <a:ext cx="4514036" cy="3357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Enumerations Syntax"/>
          <p:cNvSpPr/>
          <p:nvPr/>
        </p:nvSpPr>
        <p:spPr>
          <a:xfrm>
            <a:off x="6043862" y="1190538"/>
            <a:ext cx="12793227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Enumerations Syntax</a:t>
            </a:r>
          </a:p>
        </p:txBody>
      </p:sp>
      <p:sp>
        <p:nvSpPr>
          <p:cNvPr id="433" name="enum CompassPoint {…"/>
          <p:cNvSpPr txBox="1"/>
          <p:nvPr/>
        </p:nvSpPr>
        <p:spPr>
          <a:xfrm>
            <a:off x="6045200" y="3136899"/>
            <a:ext cx="4764882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enum CompassPoint {</a:t>
            </a:r>
          </a:p>
          <a:p>
            <a:r>
              <a:t>    case north</a:t>
            </a:r>
          </a:p>
          <a:p>
            <a:r>
              <a:t>    case south</a:t>
            </a:r>
          </a:p>
          <a:p>
            <a:r>
              <a:t>    case east</a:t>
            </a:r>
          </a:p>
          <a:p>
            <a:r>
              <a:t>    case west</a:t>
            </a:r>
          </a:p>
          <a:p>
            <a:r>
              <a:t>}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Enumerations"/>
          <p:cNvSpPr/>
          <p:nvPr/>
        </p:nvSpPr>
        <p:spPr>
          <a:xfrm>
            <a:off x="6043862" y="11905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Enumerations </a:t>
            </a:r>
          </a:p>
        </p:txBody>
      </p:sp>
      <p:sp>
        <p:nvSpPr>
          <p:cNvPr id="436" name="directionToHead = .south…"/>
          <p:cNvSpPr txBox="1"/>
          <p:nvPr/>
        </p:nvSpPr>
        <p:spPr>
          <a:xfrm>
            <a:off x="6045200" y="3130550"/>
            <a:ext cx="7910587" cy="610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directionToHead = .south</a:t>
            </a:r>
          </a:p>
          <a:p>
            <a:r>
              <a:t>switch directionToHead {</a:t>
            </a:r>
          </a:p>
          <a:p>
            <a:r>
              <a:t>case .north:</a:t>
            </a:r>
          </a:p>
          <a:p>
            <a:r>
              <a:t>    print("Lots of planets have a north")</a:t>
            </a:r>
          </a:p>
          <a:p>
            <a:r>
              <a:t>case .south:</a:t>
            </a:r>
          </a:p>
          <a:p>
            <a:r>
              <a:t>    print("Watch out for penguins")</a:t>
            </a:r>
          </a:p>
          <a:p>
            <a:r>
              <a:t>case .east:</a:t>
            </a:r>
          </a:p>
          <a:p>
            <a:r>
              <a:t>    print("Where the sun rises")</a:t>
            </a:r>
          </a:p>
          <a:p>
            <a:r>
              <a:t>case .west:</a:t>
            </a:r>
          </a:p>
          <a:p>
            <a:r>
              <a:t>    print("Where the skies are blue")</a:t>
            </a:r>
          </a:p>
          <a:p>
            <a:r>
              <a:t>}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Enumeration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Enumerations </a:t>
            </a:r>
          </a:p>
        </p:txBody>
      </p:sp>
      <p:pic>
        <p:nvPicPr>
          <p:cNvPr id="43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5422900"/>
            <a:ext cx="9042400" cy="430590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40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7900" y="5105400"/>
            <a:ext cx="4940300" cy="494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Enumeration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Enumerations </a:t>
            </a:r>
          </a:p>
        </p:txBody>
      </p:sp>
      <p:sp>
        <p:nvSpPr>
          <p:cNvPr id="443" name="enum Barcode {…"/>
          <p:cNvSpPr txBox="1"/>
          <p:nvPr/>
        </p:nvSpPr>
        <p:spPr>
          <a:xfrm>
            <a:off x="4483100" y="3098800"/>
            <a:ext cx="102997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enum Barcode {</a:t>
            </a:r>
          </a:p>
          <a:p>
            <a:r>
              <a:t>    case upc(Int, Int, Int, Int)</a:t>
            </a:r>
          </a:p>
          <a:p>
            <a:r>
              <a:t>    case qrCode(String)</a:t>
            </a:r>
          </a:p>
          <a:p>
            <a:r>
              <a:t>}</a:t>
            </a:r>
          </a:p>
        </p:txBody>
      </p:sp>
      <p:sp>
        <p:nvSpPr>
          <p:cNvPr id="444" name="var productBarcode = Barcode.upc(8, 85909, 51226, 3)"/>
          <p:cNvSpPr txBox="1"/>
          <p:nvPr/>
        </p:nvSpPr>
        <p:spPr>
          <a:xfrm>
            <a:off x="4483100" y="6203950"/>
            <a:ext cx="113103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var productBarcode = Barcode.upc(8, 85909, 51226, 3)</a:t>
            </a:r>
          </a:p>
        </p:txBody>
      </p:sp>
      <p:sp>
        <p:nvSpPr>
          <p:cNvPr id="445" name="productBarcode = .qrCode(&quot;ABCDEFGHIJKLMNOP&quot;)"/>
          <p:cNvSpPr txBox="1"/>
          <p:nvPr/>
        </p:nvSpPr>
        <p:spPr>
          <a:xfrm>
            <a:off x="4483100" y="6965950"/>
            <a:ext cx="10945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productBarcode = .qrCode("ABCDEFGHIJKLMNOP")</a:t>
            </a:r>
          </a:p>
        </p:txBody>
      </p:sp>
      <p:sp>
        <p:nvSpPr>
          <p:cNvPr id="446" name="switch productBarcode {…"/>
          <p:cNvSpPr txBox="1"/>
          <p:nvPr/>
        </p:nvSpPr>
        <p:spPr>
          <a:xfrm>
            <a:off x="4483100" y="9245599"/>
            <a:ext cx="1458999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switch productBarcode {</a:t>
            </a:r>
          </a:p>
          <a:p>
            <a:r>
              <a:t>case .upc(let numberSystem, let manufacturer, let product, let check):</a:t>
            </a:r>
          </a:p>
          <a:p>
            <a:r>
              <a:t>    print("UPC: \(numberSystem), \(manufacturer), \(product), \(check).")</a:t>
            </a:r>
          </a:p>
          <a:p>
            <a:r>
              <a:t>case .qrCode(let productCode):</a:t>
            </a:r>
          </a:p>
          <a:p>
            <a:r>
              <a:t>    print("QR code: \(productCode).")</a:t>
            </a:r>
          </a:p>
          <a:p>
            <a:r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A Picture Is Worth A Thousand Words"/>
          <p:cNvSpPr/>
          <p:nvPr/>
        </p:nvSpPr>
        <p:spPr>
          <a:xfrm>
            <a:off x="10538441" y="3967202"/>
            <a:ext cx="10802592" cy="4117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10500"/>
              </a:lnSpc>
              <a:defRPr sz="10000" spc="300"/>
            </a:lvl1pPr>
          </a:lstStyle>
          <a:p>
            <a:r>
              <a:t>A Picture Is Worth A Thousand Words</a:t>
            </a:r>
          </a:p>
        </p:txBody>
      </p:sp>
      <p:sp>
        <p:nvSpPr>
          <p:cNvPr id="449" name="Itself is what the end-user derives value from also can refer is what the end-user derives value from also can refer to the information provided through the medium."/>
          <p:cNvSpPr/>
          <p:nvPr/>
        </p:nvSpPr>
        <p:spPr>
          <a:xfrm>
            <a:off x="10538442" y="7866295"/>
            <a:ext cx="9598260" cy="274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200"/>
              </a:lnSpc>
              <a:defRPr sz="3200"/>
            </a:lvl1pPr>
          </a:lstStyle>
          <a:p>
            <a:r>
              <a:t>Itself is what the end-user derives value from also can refer is what the end-user derives value from also can refer to the information provided through the medium.</a:t>
            </a:r>
          </a:p>
        </p:txBody>
      </p:sp>
      <p:pic>
        <p:nvPicPr>
          <p:cNvPr id="450" name="image2.jpeg" descr="image2.jpeg"/>
          <p:cNvPicPr>
            <a:picLocks noChangeAspect="1"/>
          </p:cNvPicPr>
          <p:nvPr/>
        </p:nvPicPr>
        <p:blipFill>
          <a:blip r:embed="rId2">
            <a:extLst/>
          </a:blip>
          <a:srcRect l="36239" t="1669" r="194" b="3004"/>
          <a:stretch>
            <a:fillRect/>
          </a:stretch>
        </p:blipFill>
        <p:spPr>
          <a:xfrm>
            <a:off x="3127446" y="3776054"/>
            <a:ext cx="6371432" cy="6371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5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87400" y="0"/>
            <a:ext cx="25964095" cy="1358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truct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Structs </a:t>
            </a:r>
          </a:p>
        </p:txBody>
      </p:sp>
      <p:sp>
        <p:nvSpPr>
          <p:cNvPr id="454" name="struct SomeStructure {…"/>
          <p:cNvSpPr txBox="1"/>
          <p:nvPr/>
        </p:nvSpPr>
        <p:spPr>
          <a:xfrm>
            <a:off x="6324600" y="3441700"/>
            <a:ext cx="7026772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struct SomeStructure {</a:t>
            </a:r>
          </a:p>
          <a:p>
            <a:r>
              <a:t>    // structure definition goes here</a:t>
            </a:r>
          </a:p>
          <a:p>
            <a:r>
              <a:t>}</a:t>
            </a:r>
          </a:p>
        </p:txBody>
      </p:sp>
      <p:sp>
        <p:nvSpPr>
          <p:cNvPr id="455" name="Define properties to store values…"/>
          <p:cNvSpPr txBox="1"/>
          <p:nvPr/>
        </p:nvSpPr>
        <p:spPr>
          <a:xfrm>
            <a:off x="2997200" y="6061223"/>
            <a:ext cx="16667709" cy="4743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Define properties to store values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Define methods to provide functionality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Define subscripts to provide access to their values using subscript syntax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Define initializers to set up their initial state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Be extended to expand their functionality beyond a default implementation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Conform to protocols to provide standard functionality of a certain kind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Value Type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lasse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Classes </a:t>
            </a:r>
          </a:p>
        </p:txBody>
      </p:sp>
      <p:sp>
        <p:nvSpPr>
          <p:cNvPr id="458" name="class SomeStructure {…"/>
          <p:cNvSpPr txBox="1"/>
          <p:nvPr/>
        </p:nvSpPr>
        <p:spPr>
          <a:xfrm>
            <a:off x="6324600" y="3441700"/>
            <a:ext cx="7026772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class SomeStructure {</a:t>
            </a:r>
          </a:p>
          <a:p>
            <a:r>
              <a:t>    // structure definition goes here</a:t>
            </a:r>
          </a:p>
          <a:p>
            <a:r>
              <a:t>}</a:t>
            </a:r>
          </a:p>
        </p:txBody>
      </p:sp>
      <p:sp>
        <p:nvSpPr>
          <p:cNvPr id="459" name="Define properties to store values…"/>
          <p:cNvSpPr txBox="1"/>
          <p:nvPr/>
        </p:nvSpPr>
        <p:spPr>
          <a:xfrm>
            <a:off x="2997200" y="6061223"/>
            <a:ext cx="16667709" cy="4743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Define properties to store values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Define methods to provide functionality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Define subscripts to provide access to their values using subscript syntax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Define initializers to set up their initial state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Be extended to expand their functionality beyond a default implementation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Conform to protocols to provide standard functionality of a certain kind</a:t>
            </a:r>
          </a:p>
          <a:p>
            <a:pPr>
              <a:defRPr>
                <a:latin typeface="KufiStandardGK"/>
                <a:ea typeface="KufiStandardGK"/>
                <a:cs typeface="KufiStandardGK"/>
                <a:sym typeface="KufiStandardGK"/>
              </a:defRPr>
            </a:pPr>
            <a:r>
              <a:t>Reference Type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lasse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Classes </a:t>
            </a:r>
          </a:p>
        </p:txBody>
      </p:sp>
      <p:sp>
        <p:nvSpPr>
          <p:cNvPr id="462" name="Classes have additional capabilities that structures don’t have:…"/>
          <p:cNvSpPr txBox="1"/>
          <p:nvPr/>
        </p:nvSpPr>
        <p:spPr>
          <a:xfrm>
            <a:off x="2997199" y="3683000"/>
            <a:ext cx="20258991" cy="398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Hiragino Sans CNS W3"/>
                <a:ea typeface="Hiragino Sans CNS W3"/>
                <a:cs typeface="Hiragino Sans CNS W3"/>
                <a:sym typeface="Hiragino Sans CNS W3"/>
              </a:defRPr>
            </a:pPr>
            <a:r>
              <a:t>Classes have additional capabilities that structures don’t have:</a:t>
            </a:r>
          </a:p>
          <a:p>
            <a:pPr>
              <a:defRPr>
                <a:latin typeface="Hiragino Sans CNS W3"/>
                <a:ea typeface="Hiragino Sans CNS W3"/>
                <a:cs typeface="Hiragino Sans CNS W3"/>
                <a:sym typeface="Hiragino Sans CNS W3"/>
              </a:defRPr>
            </a:pPr>
            <a:endParaRPr/>
          </a:p>
          <a:p>
            <a:pPr>
              <a:defRPr>
                <a:latin typeface="Hiragino Sans CNS W3"/>
                <a:ea typeface="Hiragino Sans CNS W3"/>
                <a:cs typeface="Hiragino Sans CNS W3"/>
                <a:sym typeface="Hiragino Sans CNS W3"/>
              </a:defRPr>
            </a:pPr>
            <a:r>
              <a:t>Inheritance enables one class to inherit the characteristics of another.</a:t>
            </a:r>
          </a:p>
          <a:p>
            <a:pPr>
              <a:defRPr>
                <a:latin typeface="Hiragino Sans CNS W3"/>
                <a:ea typeface="Hiragino Sans CNS W3"/>
                <a:cs typeface="Hiragino Sans CNS W3"/>
                <a:sym typeface="Hiragino Sans CNS W3"/>
              </a:defRPr>
            </a:pPr>
            <a:r>
              <a:t>Type casting enables you to check and interpret the type of a class instance at runtime.</a:t>
            </a:r>
          </a:p>
          <a:p>
            <a:pPr>
              <a:defRPr>
                <a:latin typeface="Hiragino Sans CNS W3"/>
                <a:ea typeface="Hiragino Sans CNS W3"/>
                <a:cs typeface="Hiragino Sans CNS W3"/>
                <a:sym typeface="Hiragino Sans CNS W3"/>
              </a:defRPr>
            </a:pPr>
            <a:r>
              <a:t>Deinitializers enable an instance of a class to free up any resources it has assigned.</a:t>
            </a:r>
          </a:p>
          <a:p>
            <a:pPr>
              <a:defRPr>
                <a:latin typeface="Hiragino Sans CNS W3"/>
                <a:ea typeface="Hiragino Sans CNS W3"/>
                <a:cs typeface="Hiragino Sans CNS W3"/>
                <a:sym typeface="Hiragino Sans CNS W3"/>
              </a:defRPr>
            </a:pPr>
            <a:r>
              <a:t>Reference counting allows more than one reference to a class instance.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A Picture Is Worth A Thousand Words"/>
          <p:cNvSpPr/>
          <p:nvPr/>
        </p:nvSpPr>
        <p:spPr>
          <a:xfrm>
            <a:off x="10538441" y="3967202"/>
            <a:ext cx="10802592" cy="4117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10500"/>
              </a:lnSpc>
              <a:defRPr sz="10000" spc="300"/>
            </a:lvl1pPr>
          </a:lstStyle>
          <a:p>
            <a:r>
              <a:t>A Picture Is Worth A Thousand Words</a:t>
            </a:r>
          </a:p>
        </p:txBody>
      </p:sp>
      <p:sp>
        <p:nvSpPr>
          <p:cNvPr id="465" name="Itself is what the end-user derives value from also can refer is what the end-user derives value from also can refer to the information provided through the medium."/>
          <p:cNvSpPr/>
          <p:nvPr/>
        </p:nvSpPr>
        <p:spPr>
          <a:xfrm>
            <a:off x="10538442" y="7866295"/>
            <a:ext cx="9598260" cy="274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200"/>
              </a:lnSpc>
              <a:defRPr sz="3200"/>
            </a:lvl1pPr>
          </a:lstStyle>
          <a:p>
            <a:r>
              <a:t>Itself is what the end-user derives value from also can refer is what the end-user derives value from also can refer to the information provided through the medium.</a:t>
            </a:r>
          </a:p>
        </p:txBody>
      </p:sp>
      <p:pic>
        <p:nvPicPr>
          <p:cNvPr id="466" name="image2.jpeg" descr="image2.jpeg"/>
          <p:cNvPicPr>
            <a:picLocks noChangeAspect="1"/>
          </p:cNvPicPr>
          <p:nvPr/>
        </p:nvPicPr>
        <p:blipFill>
          <a:blip r:embed="rId2">
            <a:extLst/>
          </a:blip>
          <a:srcRect l="36239" t="1669" r="194" b="3004"/>
          <a:stretch>
            <a:fillRect/>
          </a:stretch>
        </p:blipFill>
        <p:spPr>
          <a:xfrm>
            <a:off x="3127446" y="3776054"/>
            <a:ext cx="6371432" cy="6371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6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87400" y="0"/>
            <a:ext cx="25964095" cy="1358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tructs vs Classe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Structs vs Classes </a:t>
            </a:r>
          </a:p>
        </p:txBody>
      </p:sp>
      <p:sp>
        <p:nvSpPr>
          <p:cNvPr id="470" name="struct Resolution {…"/>
          <p:cNvSpPr txBox="1"/>
          <p:nvPr/>
        </p:nvSpPr>
        <p:spPr>
          <a:xfrm>
            <a:off x="6502400" y="2946399"/>
            <a:ext cx="6479828" cy="5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struct Resolution {</a:t>
            </a:r>
          </a:p>
          <a:p>
            <a:r>
              <a:t>    var width = 0</a:t>
            </a:r>
          </a:p>
          <a:p>
            <a:r>
              <a:t>    var height = 0</a:t>
            </a:r>
          </a:p>
          <a:p>
            <a:r>
              <a:t>}</a:t>
            </a:r>
          </a:p>
          <a:p>
            <a:r>
              <a:t>class VideoMode {</a:t>
            </a:r>
          </a:p>
          <a:p>
            <a:r>
              <a:t>    var resolution = Resolution()</a:t>
            </a:r>
          </a:p>
          <a:p>
            <a:r>
              <a:t>    var interlaced = false</a:t>
            </a:r>
          </a:p>
          <a:p>
            <a:r>
              <a:t>    var frameRate = 0.0</a:t>
            </a:r>
          </a:p>
          <a:p>
            <a:r>
              <a:t>    var name: String?</a:t>
            </a:r>
          </a:p>
          <a:p>
            <a:r>
              <a:t>}</a:t>
            </a:r>
          </a:p>
        </p:txBody>
      </p:sp>
      <p:sp>
        <p:nvSpPr>
          <p:cNvPr id="471" name="let someResolution = Resolution()…"/>
          <p:cNvSpPr txBox="1"/>
          <p:nvPr/>
        </p:nvSpPr>
        <p:spPr>
          <a:xfrm>
            <a:off x="6502400" y="10807700"/>
            <a:ext cx="727769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 someResolution = Resolution()</a:t>
            </a:r>
          </a:p>
          <a:p>
            <a:r>
              <a:t>let someVideoMode = VideoMode()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“"/>
          <p:cNvSpPr/>
          <p:nvPr/>
        </p:nvSpPr>
        <p:spPr>
          <a:xfrm>
            <a:off x="10504989" y="800100"/>
            <a:ext cx="3412274" cy="618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0">
                <a:solidFill>
                  <a:srgbClr val="FA6E89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309" name="Shape"/>
          <p:cNvSpPr/>
          <p:nvPr/>
        </p:nvSpPr>
        <p:spPr>
          <a:xfrm>
            <a:off x="5735721" y="6058276"/>
            <a:ext cx="14111920" cy="5563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6" y="0"/>
                </a:moveTo>
                <a:lnTo>
                  <a:pt x="20373" y="0"/>
                </a:lnTo>
                <a:cubicBezTo>
                  <a:pt x="21047" y="0"/>
                  <a:pt x="21600" y="1096"/>
                  <a:pt x="21600" y="2436"/>
                </a:cubicBezTo>
                <a:lnTo>
                  <a:pt x="21600" y="13807"/>
                </a:lnTo>
                <a:cubicBezTo>
                  <a:pt x="21600" y="15147"/>
                  <a:pt x="21047" y="16244"/>
                  <a:pt x="20373" y="16244"/>
                </a:cubicBezTo>
                <a:lnTo>
                  <a:pt x="4950" y="16244"/>
                </a:lnTo>
                <a:cubicBezTo>
                  <a:pt x="4947" y="18003"/>
                  <a:pt x="5136" y="19955"/>
                  <a:pt x="5548" y="21600"/>
                </a:cubicBezTo>
                <a:cubicBezTo>
                  <a:pt x="4678" y="19745"/>
                  <a:pt x="4117" y="18135"/>
                  <a:pt x="3785" y="16244"/>
                </a:cubicBezTo>
                <a:lnTo>
                  <a:pt x="1226" y="16244"/>
                </a:lnTo>
                <a:cubicBezTo>
                  <a:pt x="552" y="16244"/>
                  <a:pt x="0" y="15147"/>
                  <a:pt x="0" y="13807"/>
                </a:cubicBezTo>
                <a:lnTo>
                  <a:pt x="0" y="2436"/>
                </a:lnTo>
                <a:cubicBezTo>
                  <a:pt x="0" y="1096"/>
                  <a:pt x="552" y="0"/>
                  <a:pt x="1226" y="0"/>
                </a:cubicBezTo>
                <a:close/>
              </a:path>
            </a:pathLst>
          </a:custGeom>
          <a:solidFill>
            <a:srgbClr val="FA6E89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/>
          </a:p>
        </p:txBody>
      </p:sp>
      <p:sp>
        <p:nvSpPr>
          <p:cNvPr id="310" name="“Swift is like C”…"/>
          <p:cNvSpPr/>
          <p:nvPr/>
        </p:nvSpPr>
        <p:spPr>
          <a:xfrm>
            <a:off x="5732808" y="6519715"/>
            <a:ext cx="12956635" cy="3520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7500"/>
            </a:pPr>
            <a:r>
              <a:t>“Swift is like C”</a:t>
            </a:r>
          </a:p>
          <a:p>
            <a:pPr algn="ctr">
              <a:defRPr sz="7500"/>
            </a:pPr>
            <a:r>
              <a:t>“Swift is CLIKE”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tructs vs Classe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Structs vs Classes </a:t>
            </a:r>
          </a:p>
        </p:txBody>
      </p:sp>
      <p:sp>
        <p:nvSpPr>
          <p:cNvPr id="474" name="let someResolution = Resolution()…"/>
          <p:cNvSpPr txBox="1"/>
          <p:nvPr/>
        </p:nvSpPr>
        <p:spPr>
          <a:xfrm>
            <a:off x="7835900" y="2730500"/>
            <a:ext cx="727769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 someResolution = Resolution()</a:t>
            </a:r>
          </a:p>
          <a:p>
            <a:r>
              <a:t>let someVideoMode = VideoMode()</a:t>
            </a:r>
          </a:p>
        </p:txBody>
      </p:sp>
      <p:sp>
        <p:nvSpPr>
          <p:cNvPr id="475" name="someVideoMode.resolution.width = 1280…"/>
          <p:cNvSpPr txBox="1"/>
          <p:nvPr/>
        </p:nvSpPr>
        <p:spPr>
          <a:xfrm>
            <a:off x="4762500" y="4533900"/>
            <a:ext cx="1638151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someVideoMode.resolution.width = 1280</a:t>
            </a:r>
          </a:p>
          <a:p>
            <a:r>
              <a:t>print("The width of someVideoMode is now \(someVideoMode.resolution.width)")</a:t>
            </a:r>
          </a:p>
        </p:txBody>
      </p:sp>
      <p:sp>
        <p:nvSpPr>
          <p:cNvPr id="476" name="let vga = Resolution(width: 640, height: 480)"/>
          <p:cNvSpPr txBox="1"/>
          <p:nvPr/>
        </p:nvSpPr>
        <p:spPr>
          <a:xfrm>
            <a:off x="4762500" y="6445250"/>
            <a:ext cx="90480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 vga = Resolution(width: 640, height: 480)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tructs vs Classe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Structs vs Classes </a:t>
            </a:r>
          </a:p>
        </p:txBody>
      </p:sp>
      <p:sp>
        <p:nvSpPr>
          <p:cNvPr id="479" name="let hd = Resolution(width: 1920, height: 1080)…"/>
          <p:cNvSpPr txBox="1"/>
          <p:nvPr/>
        </p:nvSpPr>
        <p:spPr>
          <a:xfrm>
            <a:off x="8242300" y="3136900"/>
            <a:ext cx="945497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 hd = Resolution(width: 1920, height: 1080)</a:t>
            </a:r>
          </a:p>
          <a:p>
            <a:r>
              <a:t>var cinema = hd</a:t>
            </a:r>
          </a:p>
        </p:txBody>
      </p:sp>
      <p:sp>
        <p:nvSpPr>
          <p:cNvPr id="480" name="cinema.width = 2048"/>
          <p:cNvSpPr txBox="1"/>
          <p:nvPr/>
        </p:nvSpPr>
        <p:spPr>
          <a:xfrm>
            <a:off x="8242300" y="4616450"/>
            <a:ext cx="43206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cinema.width = 2048</a:t>
            </a:r>
          </a:p>
        </p:txBody>
      </p:sp>
      <p:sp>
        <p:nvSpPr>
          <p:cNvPr id="481" name="print(&quot;cinema is now \(cinema.width) pixels wide&quot;)…"/>
          <p:cNvSpPr txBox="1"/>
          <p:nvPr/>
        </p:nvSpPr>
        <p:spPr>
          <a:xfrm>
            <a:off x="8242300" y="6489700"/>
            <a:ext cx="1024659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print("cinema is now \(cinema.width) pixels wide")</a:t>
            </a:r>
          </a:p>
          <a:p>
            <a:r>
              <a:t>// Prints "cinema is now 2048 pixels wide"</a:t>
            </a:r>
          </a:p>
        </p:txBody>
      </p:sp>
      <p:sp>
        <p:nvSpPr>
          <p:cNvPr id="482" name="print(&quot;hd is still \(hd.width) pixels wide&quot;)…"/>
          <p:cNvSpPr txBox="1"/>
          <p:nvPr/>
        </p:nvSpPr>
        <p:spPr>
          <a:xfrm>
            <a:off x="8242300" y="8623300"/>
            <a:ext cx="813762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print("hd is still \(hd.width) pixels wide")</a:t>
            </a:r>
          </a:p>
          <a:p>
            <a:r>
              <a:t>// Prints "hd is still 1920 pixels wide"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tructs vs Classe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Structs vs Classes </a:t>
            </a:r>
          </a:p>
        </p:txBody>
      </p:sp>
      <p:pic>
        <p:nvPicPr>
          <p:cNvPr id="4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4300" y="4483100"/>
            <a:ext cx="16510000" cy="47625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tructs vs Classe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Structs vs Classes </a:t>
            </a:r>
          </a:p>
        </p:txBody>
      </p:sp>
      <p:sp>
        <p:nvSpPr>
          <p:cNvPr id="488" name="let tenEighty = VideoMode()…"/>
          <p:cNvSpPr txBox="1"/>
          <p:nvPr/>
        </p:nvSpPr>
        <p:spPr>
          <a:xfrm>
            <a:off x="6426200" y="2825749"/>
            <a:ext cx="5888013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 tenEighty = VideoMode()</a:t>
            </a:r>
          </a:p>
          <a:p>
            <a:r>
              <a:t>tenEighty.resolution = hd</a:t>
            </a:r>
          </a:p>
          <a:p>
            <a:r>
              <a:t>tenEighty.interlaced = true</a:t>
            </a:r>
          </a:p>
          <a:p>
            <a:r>
              <a:t>tenEighty.name = "1080i"</a:t>
            </a:r>
          </a:p>
          <a:p>
            <a:r>
              <a:t>tenEighty.frameRate = 25.0</a:t>
            </a:r>
          </a:p>
        </p:txBody>
      </p:sp>
      <p:sp>
        <p:nvSpPr>
          <p:cNvPr id="489" name="let alsoTenEighty = tenEighty…"/>
          <p:cNvSpPr txBox="1"/>
          <p:nvPr/>
        </p:nvSpPr>
        <p:spPr>
          <a:xfrm>
            <a:off x="6426200" y="6057900"/>
            <a:ext cx="659948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 alsoTenEighty = tenEighty</a:t>
            </a:r>
          </a:p>
          <a:p>
            <a:r>
              <a:t>alsoTenEighty.frameRate = 30.0</a:t>
            </a:r>
          </a:p>
        </p:txBody>
      </p:sp>
      <p:pic>
        <p:nvPicPr>
          <p:cNvPr id="49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8800" y="8597900"/>
            <a:ext cx="17018000" cy="40259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tructs vs Classes"/>
          <p:cNvSpPr/>
          <p:nvPr/>
        </p:nvSpPr>
        <p:spPr>
          <a:xfrm>
            <a:off x="6323262" y="12286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Structs vs Classes </a:t>
            </a:r>
          </a:p>
        </p:txBody>
      </p:sp>
      <p:sp>
        <p:nvSpPr>
          <p:cNvPr id="493" name="let hd = Resolution(width: 1920, height: 1080)…"/>
          <p:cNvSpPr txBox="1"/>
          <p:nvPr/>
        </p:nvSpPr>
        <p:spPr>
          <a:xfrm>
            <a:off x="8242300" y="3136900"/>
            <a:ext cx="945497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 hd = Resolution(width: 1920, height: 1080)</a:t>
            </a:r>
          </a:p>
          <a:p>
            <a:r>
              <a:t>var cinema = hd</a:t>
            </a:r>
          </a:p>
        </p:txBody>
      </p:sp>
      <p:sp>
        <p:nvSpPr>
          <p:cNvPr id="494" name="cinema.width = 2048"/>
          <p:cNvSpPr txBox="1"/>
          <p:nvPr/>
        </p:nvSpPr>
        <p:spPr>
          <a:xfrm>
            <a:off x="8242300" y="4616450"/>
            <a:ext cx="43206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cinema.width = 2048</a:t>
            </a:r>
          </a:p>
        </p:txBody>
      </p:sp>
      <p:sp>
        <p:nvSpPr>
          <p:cNvPr id="495" name="print(&quot;cinema is now \(cinema.width) pixels wide&quot;)…"/>
          <p:cNvSpPr txBox="1"/>
          <p:nvPr/>
        </p:nvSpPr>
        <p:spPr>
          <a:xfrm>
            <a:off x="8242300" y="6489700"/>
            <a:ext cx="1024659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print("cinema is now \(cinema.width) pixels wide")</a:t>
            </a:r>
          </a:p>
          <a:p>
            <a:r>
              <a:t>// Prints "cinema is now 2048 pixels wide"</a:t>
            </a:r>
          </a:p>
        </p:txBody>
      </p:sp>
      <p:sp>
        <p:nvSpPr>
          <p:cNvPr id="496" name="print(&quot;hd is still \(hd.width) pixels wide&quot;)…"/>
          <p:cNvSpPr txBox="1"/>
          <p:nvPr/>
        </p:nvSpPr>
        <p:spPr>
          <a:xfrm>
            <a:off x="8242300" y="8623300"/>
            <a:ext cx="813762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print("hd is still \(hd.width) pixels wide")</a:t>
            </a:r>
          </a:p>
          <a:p>
            <a:r>
              <a:t>// Prints "hd is still 1920 pixels wide"</a:t>
            </a:r>
          </a:p>
        </p:txBody>
      </p:sp>
      <p:grpSp>
        <p:nvGrpSpPr>
          <p:cNvPr id="499" name="image.png"/>
          <p:cNvGrpSpPr/>
          <p:nvPr/>
        </p:nvGrpSpPr>
        <p:grpSpPr>
          <a:xfrm>
            <a:off x="-4134" y="-65638"/>
            <a:ext cx="24371301" cy="14812477"/>
            <a:chOff x="0" y="0"/>
            <a:chExt cx="24371300" cy="14812475"/>
          </a:xfrm>
        </p:grpSpPr>
        <p:pic>
          <p:nvPicPr>
            <p:cNvPr id="498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24117300" cy="1448227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7" name="image.png" descr="image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371300" cy="1481247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hanks!"/>
          <p:cNvSpPr/>
          <p:nvPr/>
        </p:nvSpPr>
        <p:spPr>
          <a:xfrm>
            <a:off x="7576216" y="5001126"/>
            <a:ext cx="9225246" cy="363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ts val="13000"/>
              </a:lnSpc>
              <a:defRPr sz="19600" spc="300"/>
            </a:pPr>
            <a:endParaRPr/>
          </a:p>
          <a:p>
            <a:pPr algn="ctr">
              <a:lnSpc>
                <a:spcPts val="13000"/>
              </a:lnSpc>
              <a:defRPr sz="19600" spc="300"/>
            </a:pPr>
            <a:r>
              <a:t>Thanks!</a:t>
            </a:r>
          </a:p>
        </p:txBody>
      </p:sp>
      <p:sp>
        <p:nvSpPr>
          <p:cNvPr id="556" name="You can find me at: @ViniciusDeep in gitHub"/>
          <p:cNvSpPr/>
          <p:nvPr/>
        </p:nvSpPr>
        <p:spPr>
          <a:xfrm>
            <a:off x="7235928" y="10020751"/>
            <a:ext cx="9950399" cy="52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</a:lvl1pPr>
          </a:lstStyle>
          <a:p>
            <a:r>
              <a:t>You can find me at: @ViniciusDeep in gitHub</a:t>
            </a:r>
          </a:p>
        </p:txBody>
      </p:sp>
      <p:sp>
        <p:nvSpPr>
          <p:cNvPr id="557" name="Any questions?"/>
          <p:cNvSpPr/>
          <p:nvPr/>
        </p:nvSpPr>
        <p:spPr>
          <a:xfrm>
            <a:off x="9981862" y="8367580"/>
            <a:ext cx="445855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 spc="300">
                <a:solidFill>
                  <a:srgbClr val="FA6E89"/>
                </a:solidFill>
              </a:defRPr>
            </a:lvl1pPr>
          </a:lstStyle>
          <a:p>
            <a:r>
              <a:t>Any questions?</a:t>
            </a:r>
          </a:p>
        </p:txBody>
      </p:sp>
      <p:sp>
        <p:nvSpPr>
          <p:cNvPr id="558" name="Shape"/>
          <p:cNvSpPr/>
          <p:nvPr/>
        </p:nvSpPr>
        <p:spPr>
          <a:xfrm>
            <a:off x="11085394" y="3160452"/>
            <a:ext cx="2251083" cy="2439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33" y="12076"/>
                </a:moveTo>
                <a:cubicBezTo>
                  <a:pt x="21369" y="11429"/>
                  <a:pt x="21600" y="10732"/>
                  <a:pt x="21600" y="9954"/>
                </a:cubicBezTo>
                <a:cubicBezTo>
                  <a:pt x="21600" y="9068"/>
                  <a:pt x="21252" y="8289"/>
                  <a:pt x="20555" y="7647"/>
                </a:cubicBezTo>
                <a:cubicBezTo>
                  <a:pt x="19826" y="6977"/>
                  <a:pt x="18982" y="6655"/>
                  <a:pt x="17996" y="6655"/>
                </a:cubicBezTo>
                <a:cubicBezTo>
                  <a:pt x="15522" y="6655"/>
                  <a:pt x="15522" y="6655"/>
                  <a:pt x="15522" y="6655"/>
                </a:cubicBezTo>
                <a:cubicBezTo>
                  <a:pt x="15987" y="5796"/>
                  <a:pt x="16222" y="4964"/>
                  <a:pt x="16222" y="4158"/>
                </a:cubicBezTo>
                <a:cubicBezTo>
                  <a:pt x="16222" y="3140"/>
                  <a:pt x="16046" y="2335"/>
                  <a:pt x="15727" y="1742"/>
                </a:cubicBezTo>
                <a:cubicBezTo>
                  <a:pt x="15379" y="1154"/>
                  <a:pt x="14913" y="697"/>
                  <a:pt x="14275" y="430"/>
                </a:cubicBezTo>
                <a:cubicBezTo>
                  <a:pt x="13663" y="135"/>
                  <a:pt x="12937" y="0"/>
                  <a:pt x="12153" y="0"/>
                </a:cubicBezTo>
                <a:cubicBezTo>
                  <a:pt x="11687" y="0"/>
                  <a:pt x="11251" y="162"/>
                  <a:pt x="10903" y="484"/>
                </a:cubicBezTo>
                <a:cubicBezTo>
                  <a:pt x="10496" y="859"/>
                  <a:pt x="10202" y="1316"/>
                  <a:pt x="10030" y="1878"/>
                </a:cubicBezTo>
                <a:cubicBezTo>
                  <a:pt x="9854" y="2470"/>
                  <a:pt x="9708" y="3005"/>
                  <a:pt x="9594" y="3515"/>
                </a:cubicBezTo>
                <a:cubicBezTo>
                  <a:pt x="9477" y="4053"/>
                  <a:pt x="9304" y="4429"/>
                  <a:pt x="9099" y="4642"/>
                </a:cubicBezTo>
                <a:cubicBezTo>
                  <a:pt x="8633" y="5099"/>
                  <a:pt x="8138" y="5661"/>
                  <a:pt x="7589" y="6307"/>
                </a:cubicBezTo>
                <a:cubicBezTo>
                  <a:pt x="6628" y="7433"/>
                  <a:pt x="5987" y="8103"/>
                  <a:pt x="5668" y="8317"/>
                </a:cubicBezTo>
                <a:cubicBezTo>
                  <a:pt x="1800" y="8317"/>
                  <a:pt x="1800" y="8317"/>
                  <a:pt x="1800" y="8317"/>
                </a:cubicBezTo>
                <a:cubicBezTo>
                  <a:pt x="1309" y="8317"/>
                  <a:pt x="873" y="8479"/>
                  <a:pt x="521" y="8800"/>
                </a:cubicBezTo>
                <a:cubicBezTo>
                  <a:pt x="172" y="9122"/>
                  <a:pt x="0" y="9528"/>
                  <a:pt x="0" y="9981"/>
                </a:cubicBezTo>
                <a:cubicBezTo>
                  <a:pt x="0" y="18274"/>
                  <a:pt x="0" y="18274"/>
                  <a:pt x="0" y="18274"/>
                </a:cubicBezTo>
                <a:cubicBezTo>
                  <a:pt x="0" y="18727"/>
                  <a:pt x="172" y="19133"/>
                  <a:pt x="521" y="19455"/>
                </a:cubicBezTo>
                <a:cubicBezTo>
                  <a:pt x="873" y="19776"/>
                  <a:pt x="1309" y="19935"/>
                  <a:pt x="1800" y="19935"/>
                </a:cubicBezTo>
                <a:cubicBezTo>
                  <a:pt x="5844" y="19935"/>
                  <a:pt x="5844" y="19935"/>
                  <a:pt x="5844" y="19935"/>
                </a:cubicBezTo>
                <a:cubicBezTo>
                  <a:pt x="6075" y="19935"/>
                  <a:pt x="6716" y="20125"/>
                  <a:pt x="7790" y="20473"/>
                </a:cubicBezTo>
                <a:cubicBezTo>
                  <a:pt x="8952" y="20822"/>
                  <a:pt x="9971" y="21116"/>
                  <a:pt x="10844" y="21306"/>
                </a:cubicBezTo>
                <a:cubicBezTo>
                  <a:pt x="11716" y="21492"/>
                  <a:pt x="12618" y="21600"/>
                  <a:pt x="13516" y="21600"/>
                </a:cubicBezTo>
                <a:cubicBezTo>
                  <a:pt x="15320" y="21600"/>
                  <a:pt x="15320" y="21600"/>
                  <a:pt x="15320" y="21600"/>
                </a:cubicBezTo>
                <a:cubicBezTo>
                  <a:pt x="16629" y="21600"/>
                  <a:pt x="17703" y="21252"/>
                  <a:pt x="18517" y="20555"/>
                </a:cubicBezTo>
                <a:cubicBezTo>
                  <a:pt x="19331" y="19858"/>
                  <a:pt x="19712" y="18917"/>
                  <a:pt x="19712" y="17709"/>
                </a:cubicBezTo>
                <a:cubicBezTo>
                  <a:pt x="20262" y="17039"/>
                  <a:pt x="20555" y="16261"/>
                  <a:pt x="20555" y="15402"/>
                </a:cubicBezTo>
                <a:cubicBezTo>
                  <a:pt x="20555" y="15215"/>
                  <a:pt x="20526" y="15026"/>
                  <a:pt x="20526" y="14836"/>
                </a:cubicBezTo>
                <a:cubicBezTo>
                  <a:pt x="20874" y="14248"/>
                  <a:pt x="21050" y="13632"/>
                  <a:pt x="21050" y="12959"/>
                </a:cubicBezTo>
                <a:cubicBezTo>
                  <a:pt x="21050" y="12664"/>
                  <a:pt x="20991" y="12370"/>
                  <a:pt x="20933" y="12076"/>
                </a:cubicBezTo>
                <a:close/>
                <a:moveTo>
                  <a:pt x="3343" y="18030"/>
                </a:moveTo>
                <a:cubicBezTo>
                  <a:pt x="3167" y="18193"/>
                  <a:pt x="2966" y="18274"/>
                  <a:pt x="2702" y="18274"/>
                </a:cubicBezTo>
                <a:cubicBezTo>
                  <a:pt x="2471" y="18274"/>
                  <a:pt x="2236" y="18193"/>
                  <a:pt x="2064" y="18030"/>
                </a:cubicBezTo>
                <a:cubicBezTo>
                  <a:pt x="1888" y="17871"/>
                  <a:pt x="1800" y="17682"/>
                  <a:pt x="1800" y="17442"/>
                </a:cubicBezTo>
                <a:cubicBezTo>
                  <a:pt x="1800" y="17225"/>
                  <a:pt x="1888" y="17039"/>
                  <a:pt x="2064" y="16877"/>
                </a:cubicBezTo>
                <a:cubicBezTo>
                  <a:pt x="2236" y="16691"/>
                  <a:pt x="2471" y="16609"/>
                  <a:pt x="2702" y="16609"/>
                </a:cubicBezTo>
                <a:cubicBezTo>
                  <a:pt x="2966" y="16609"/>
                  <a:pt x="3167" y="16691"/>
                  <a:pt x="3343" y="16877"/>
                </a:cubicBezTo>
                <a:cubicBezTo>
                  <a:pt x="3516" y="17039"/>
                  <a:pt x="3604" y="17225"/>
                  <a:pt x="3604" y="17442"/>
                </a:cubicBezTo>
                <a:cubicBezTo>
                  <a:pt x="3604" y="17682"/>
                  <a:pt x="3516" y="17871"/>
                  <a:pt x="3343" y="18030"/>
                </a:cubicBezTo>
                <a:close/>
                <a:moveTo>
                  <a:pt x="19507" y="11030"/>
                </a:moveTo>
                <a:cubicBezTo>
                  <a:pt x="19305" y="11429"/>
                  <a:pt x="19041" y="11619"/>
                  <a:pt x="18752" y="11646"/>
                </a:cubicBezTo>
                <a:cubicBezTo>
                  <a:pt x="18898" y="11781"/>
                  <a:pt x="19012" y="11994"/>
                  <a:pt x="19100" y="12262"/>
                </a:cubicBezTo>
                <a:cubicBezTo>
                  <a:pt x="19188" y="12502"/>
                  <a:pt x="19246" y="12745"/>
                  <a:pt x="19246" y="12959"/>
                </a:cubicBezTo>
                <a:cubicBezTo>
                  <a:pt x="19246" y="13578"/>
                  <a:pt x="18982" y="14085"/>
                  <a:pt x="18491" y="14515"/>
                </a:cubicBezTo>
                <a:cubicBezTo>
                  <a:pt x="18664" y="14786"/>
                  <a:pt x="18752" y="15080"/>
                  <a:pt x="18752" y="15402"/>
                </a:cubicBezTo>
                <a:cubicBezTo>
                  <a:pt x="18752" y="15723"/>
                  <a:pt x="18664" y="16048"/>
                  <a:pt x="18517" y="16369"/>
                </a:cubicBezTo>
                <a:cubicBezTo>
                  <a:pt x="18345" y="16691"/>
                  <a:pt x="18110" y="16904"/>
                  <a:pt x="17850" y="17039"/>
                </a:cubicBezTo>
                <a:cubicBezTo>
                  <a:pt x="17879" y="17306"/>
                  <a:pt x="17908" y="17547"/>
                  <a:pt x="17908" y="17763"/>
                </a:cubicBezTo>
                <a:cubicBezTo>
                  <a:pt x="17908" y="19211"/>
                  <a:pt x="17007" y="19935"/>
                  <a:pt x="15207" y="19935"/>
                </a:cubicBezTo>
                <a:cubicBezTo>
                  <a:pt x="13516" y="19935"/>
                  <a:pt x="13516" y="19935"/>
                  <a:pt x="13516" y="19935"/>
                </a:cubicBezTo>
                <a:cubicBezTo>
                  <a:pt x="12266" y="19935"/>
                  <a:pt x="10668" y="19614"/>
                  <a:pt x="8692" y="18998"/>
                </a:cubicBezTo>
                <a:cubicBezTo>
                  <a:pt x="8663" y="18971"/>
                  <a:pt x="8516" y="18944"/>
                  <a:pt x="8285" y="18863"/>
                </a:cubicBezTo>
                <a:cubicBezTo>
                  <a:pt x="8054" y="18782"/>
                  <a:pt x="7908" y="18727"/>
                  <a:pt x="7790" y="18704"/>
                </a:cubicBezTo>
                <a:cubicBezTo>
                  <a:pt x="7673" y="18650"/>
                  <a:pt x="7530" y="18623"/>
                  <a:pt x="7295" y="18541"/>
                </a:cubicBezTo>
                <a:cubicBezTo>
                  <a:pt x="7064" y="18487"/>
                  <a:pt x="6888" y="18433"/>
                  <a:pt x="6775" y="18406"/>
                </a:cubicBezTo>
                <a:cubicBezTo>
                  <a:pt x="6628" y="18379"/>
                  <a:pt x="6485" y="18352"/>
                  <a:pt x="6309" y="18328"/>
                </a:cubicBezTo>
                <a:cubicBezTo>
                  <a:pt x="6133" y="18298"/>
                  <a:pt x="5987" y="18274"/>
                  <a:pt x="5844" y="18274"/>
                </a:cubicBezTo>
                <a:cubicBezTo>
                  <a:pt x="5407" y="18274"/>
                  <a:pt x="5407" y="18274"/>
                  <a:pt x="5407" y="18274"/>
                </a:cubicBezTo>
                <a:cubicBezTo>
                  <a:pt x="5407" y="9981"/>
                  <a:pt x="5407" y="9981"/>
                  <a:pt x="5407" y="9981"/>
                </a:cubicBezTo>
                <a:cubicBezTo>
                  <a:pt x="5844" y="9981"/>
                  <a:pt x="5844" y="9981"/>
                  <a:pt x="5844" y="9981"/>
                </a:cubicBezTo>
                <a:cubicBezTo>
                  <a:pt x="6020" y="9981"/>
                  <a:pt x="6163" y="9927"/>
                  <a:pt x="6368" y="9849"/>
                </a:cubicBezTo>
                <a:cubicBezTo>
                  <a:pt x="6540" y="9768"/>
                  <a:pt x="6716" y="9660"/>
                  <a:pt x="6918" y="9497"/>
                </a:cubicBezTo>
                <a:cubicBezTo>
                  <a:pt x="7123" y="9338"/>
                  <a:pt x="7295" y="9203"/>
                  <a:pt x="7471" y="9044"/>
                </a:cubicBezTo>
                <a:cubicBezTo>
                  <a:pt x="7614" y="8882"/>
                  <a:pt x="7820" y="8692"/>
                  <a:pt x="8025" y="8479"/>
                </a:cubicBezTo>
                <a:cubicBezTo>
                  <a:pt x="8226" y="8239"/>
                  <a:pt x="8402" y="8049"/>
                  <a:pt x="8516" y="7917"/>
                </a:cubicBezTo>
                <a:cubicBezTo>
                  <a:pt x="8633" y="7782"/>
                  <a:pt x="8780" y="7592"/>
                  <a:pt x="8952" y="7379"/>
                </a:cubicBezTo>
                <a:cubicBezTo>
                  <a:pt x="9128" y="7166"/>
                  <a:pt x="9246" y="7058"/>
                  <a:pt x="9275" y="7004"/>
                </a:cubicBezTo>
                <a:cubicBezTo>
                  <a:pt x="9796" y="6412"/>
                  <a:pt x="10144" y="6012"/>
                  <a:pt x="10349" y="5823"/>
                </a:cubicBezTo>
                <a:cubicBezTo>
                  <a:pt x="10727" y="5447"/>
                  <a:pt x="11016" y="4964"/>
                  <a:pt x="11192" y="4402"/>
                </a:cubicBezTo>
                <a:cubicBezTo>
                  <a:pt x="11368" y="3810"/>
                  <a:pt x="11511" y="3272"/>
                  <a:pt x="11629" y="2764"/>
                </a:cubicBezTo>
                <a:cubicBezTo>
                  <a:pt x="11746" y="2253"/>
                  <a:pt x="11918" y="1878"/>
                  <a:pt x="12153" y="1665"/>
                </a:cubicBezTo>
                <a:cubicBezTo>
                  <a:pt x="13055" y="1665"/>
                  <a:pt x="13663" y="1878"/>
                  <a:pt x="13953" y="2280"/>
                </a:cubicBezTo>
                <a:cubicBezTo>
                  <a:pt x="14246" y="2683"/>
                  <a:pt x="14418" y="3302"/>
                  <a:pt x="14418" y="4158"/>
                </a:cubicBezTo>
                <a:cubicBezTo>
                  <a:pt x="14418" y="4669"/>
                  <a:pt x="14187" y="5366"/>
                  <a:pt x="13722" y="6253"/>
                </a:cubicBezTo>
                <a:cubicBezTo>
                  <a:pt x="13286" y="7109"/>
                  <a:pt x="13055" y="7809"/>
                  <a:pt x="13055" y="8317"/>
                </a:cubicBezTo>
                <a:cubicBezTo>
                  <a:pt x="17996" y="8317"/>
                  <a:pt x="17996" y="8317"/>
                  <a:pt x="17996" y="8317"/>
                </a:cubicBezTo>
                <a:cubicBezTo>
                  <a:pt x="18491" y="8317"/>
                  <a:pt x="18898" y="8479"/>
                  <a:pt x="19246" y="8800"/>
                </a:cubicBezTo>
                <a:cubicBezTo>
                  <a:pt x="19624" y="9149"/>
                  <a:pt x="19796" y="9528"/>
                  <a:pt x="19796" y="9981"/>
                </a:cubicBezTo>
                <a:cubicBezTo>
                  <a:pt x="19796" y="10279"/>
                  <a:pt x="19712" y="10624"/>
                  <a:pt x="19507" y="11030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7100"/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HE BASICS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THE BASICS</a:t>
            </a:r>
          </a:p>
        </p:txBody>
      </p:sp>
      <p:sp>
        <p:nvSpPr>
          <p:cNvPr id="313" name="Casting"/>
          <p:cNvSpPr/>
          <p:nvPr/>
        </p:nvSpPr>
        <p:spPr>
          <a:xfrm>
            <a:off x="7596481" y="7646261"/>
            <a:ext cx="410616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Casting</a:t>
            </a:r>
          </a:p>
        </p:txBody>
      </p:sp>
      <p:sp>
        <p:nvSpPr>
          <p:cNvPr id="314" name="Shape"/>
          <p:cNvSpPr/>
          <p:nvPr/>
        </p:nvSpPr>
        <p:spPr>
          <a:xfrm>
            <a:off x="6783868" y="7676271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5" name="Constants and Variables"/>
          <p:cNvSpPr/>
          <p:nvPr/>
        </p:nvSpPr>
        <p:spPr>
          <a:xfrm>
            <a:off x="7539573" y="5728249"/>
            <a:ext cx="48102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Constants and Variables</a:t>
            </a:r>
          </a:p>
        </p:txBody>
      </p:sp>
      <p:sp>
        <p:nvSpPr>
          <p:cNvPr id="316" name="Shape"/>
          <p:cNvSpPr/>
          <p:nvPr/>
        </p:nvSpPr>
        <p:spPr>
          <a:xfrm>
            <a:off x="6783868" y="5758260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7" name="Types"/>
          <p:cNvSpPr/>
          <p:nvPr/>
        </p:nvSpPr>
        <p:spPr>
          <a:xfrm>
            <a:off x="7583657" y="6687255"/>
            <a:ext cx="4360368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Types</a:t>
            </a:r>
          </a:p>
        </p:txBody>
      </p:sp>
      <p:sp>
        <p:nvSpPr>
          <p:cNvPr id="318" name="Shape"/>
          <p:cNvSpPr/>
          <p:nvPr/>
        </p:nvSpPr>
        <p:spPr>
          <a:xfrm>
            <a:off x="6783868" y="6717265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HE BASICS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THE BASICS</a:t>
            </a:r>
          </a:p>
        </p:txBody>
      </p:sp>
      <p:sp>
        <p:nvSpPr>
          <p:cNvPr id="321" name="Constants and Variables"/>
          <p:cNvSpPr/>
          <p:nvPr/>
        </p:nvSpPr>
        <p:spPr>
          <a:xfrm>
            <a:off x="7539573" y="5728249"/>
            <a:ext cx="48102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Constants and Variables</a:t>
            </a:r>
          </a:p>
        </p:txBody>
      </p:sp>
      <p:sp>
        <p:nvSpPr>
          <p:cNvPr id="322" name="Shape"/>
          <p:cNvSpPr/>
          <p:nvPr/>
        </p:nvSpPr>
        <p:spPr>
          <a:xfrm>
            <a:off x="6783868" y="5758260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3" name="let maximumNumberOfLoginAttempts = 10…"/>
          <p:cNvSpPr txBox="1"/>
          <p:nvPr/>
        </p:nvSpPr>
        <p:spPr>
          <a:xfrm>
            <a:off x="4739507" y="7116359"/>
            <a:ext cx="1110069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000"/>
              </a:lnSpc>
              <a:buClr>
                <a:srgbClr val="AA0D91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maximumNumberOfLoginAttempts</a:t>
            </a:r>
            <a:r>
              <a:rPr>
                <a:solidFill>
                  <a:srgbClr val="333333"/>
                </a:solidFill>
              </a:rPr>
              <a:t> = </a:t>
            </a:r>
            <a:r>
              <a:rPr>
                <a:solidFill>
                  <a:srgbClr val="1C00CF"/>
                </a:solidFill>
              </a:rPr>
              <a:t>10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000"/>
              </a:lnSpc>
              <a:buClr>
                <a:srgbClr val="AA0D91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var</a:t>
            </a:r>
            <a:r>
              <a:rPr>
                <a:solidFill>
                  <a:srgbClr val="333333"/>
                </a:solidFill>
              </a:rPr>
              <a:t> </a:t>
            </a:r>
            <a:r>
              <a:t>currentLoginAttempt</a:t>
            </a:r>
            <a:r>
              <a:rPr>
                <a:solidFill>
                  <a:srgbClr val="333333"/>
                </a:solidFill>
              </a:rPr>
              <a:t> = </a:t>
            </a:r>
            <a:r>
              <a:rPr>
                <a:solidFill>
                  <a:srgbClr val="1C00CF"/>
                </a:solidFill>
              </a:rPr>
              <a:t>0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HE BASICS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THE BASICS</a:t>
            </a:r>
          </a:p>
        </p:txBody>
      </p:sp>
      <p:sp>
        <p:nvSpPr>
          <p:cNvPr id="326" name="Constants and Variables"/>
          <p:cNvSpPr/>
          <p:nvPr/>
        </p:nvSpPr>
        <p:spPr>
          <a:xfrm>
            <a:off x="7539573" y="5728249"/>
            <a:ext cx="48102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Constants and Variables</a:t>
            </a:r>
          </a:p>
        </p:txBody>
      </p:sp>
      <p:sp>
        <p:nvSpPr>
          <p:cNvPr id="327" name="Shape"/>
          <p:cNvSpPr/>
          <p:nvPr/>
        </p:nvSpPr>
        <p:spPr>
          <a:xfrm>
            <a:off x="6783868" y="5758260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Types"/>
          <p:cNvSpPr/>
          <p:nvPr/>
        </p:nvSpPr>
        <p:spPr>
          <a:xfrm>
            <a:off x="7583657" y="6687255"/>
            <a:ext cx="4360368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Types</a:t>
            </a:r>
          </a:p>
        </p:txBody>
      </p:sp>
      <p:sp>
        <p:nvSpPr>
          <p:cNvPr id="329" name="Shape"/>
          <p:cNvSpPr/>
          <p:nvPr/>
        </p:nvSpPr>
        <p:spPr>
          <a:xfrm>
            <a:off x="6783868" y="6717265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0" name="let maximumNumberOfLoginAttempts : Int…"/>
          <p:cNvSpPr txBox="1"/>
          <p:nvPr/>
        </p:nvSpPr>
        <p:spPr>
          <a:xfrm>
            <a:off x="4788024" y="7293266"/>
            <a:ext cx="11100694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6000"/>
              </a:lnSpc>
              <a:buClr>
                <a:srgbClr val="AA0D91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maximumNumberOfLoginAttempts : Int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6000"/>
              </a:lnSpc>
              <a:buClr>
                <a:srgbClr val="AA0D91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var</a:t>
            </a:r>
            <a:r>
              <a:rPr>
                <a:solidFill>
                  <a:srgbClr val="333333"/>
                </a:solidFill>
              </a:rPr>
              <a:t> </a:t>
            </a:r>
            <a:r>
              <a:t>currentLoginAttempt : Int</a:t>
            </a:r>
          </a:p>
          <a:p>
            <a:pPr marL="457200" indent="-317500" defTabSz="457200">
              <a:lnSpc>
                <a:spcPts val="6000"/>
              </a:lnSpc>
              <a:buClr>
                <a:srgbClr val="AA0D91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π</a:t>
            </a:r>
            <a:r>
              <a:rPr>
                <a:solidFill>
                  <a:srgbClr val="333333"/>
                </a:solidFill>
              </a:rPr>
              <a:t> </a:t>
            </a:r>
            <a:r>
              <a:t> : Double = 3.1415</a:t>
            </a:r>
          </a:p>
          <a:p>
            <a:pPr marL="457200" indent="-317500" defTabSz="457200">
              <a:lnSpc>
                <a:spcPts val="6000"/>
              </a:lnSpc>
              <a:buClr>
                <a:srgbClr val="AA0D91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nameOfUser</a:t>
            </a:r>
            <a:r>
              <a:rPr>
                <a:solidFill>
                  <a:srgbClr val="333333"/>
                </a:solidFill>
              </a:rPr>
              <a:t> </a:t>
            </a:r>
            <a:r>
              <a:t> : String = “Michael Douglas”</a:t>
            </a:r>
          </a:p>
          <a:p>
            <a:pPr marL="457200" indent="-317500" defTabSz="457200">
              <a:lnSpc>
                <a:spcPts val="6000"/>
              </a:lnSpc>
              <a:buClr>
                <a:srgbClr val="AA0D91"/>
              </a:buClr>
              <a:buSzPct val="100000"/>
              <a:buFont typeface="Menlo"/>
              <a:buChar char="•"/>
              <a:defRPr sz="32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haveCount = true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HE BASICS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THE BASICS</a:t>
            </a:r>
          </a:p>
        </p:txBody>
      </p:sp>
      <p:sp>
        <p:nvSpPr>
          <p:cNvPr id="333" name="Casting"/>
          <p:cNvSpPr/>
          <p:nvPr/>
        </p:nvSpPr>
        <p:spPr>
          <a:xfrm>
            <a:off x="7596481" y="7646261"/>
            <a:ext cx="410616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Casting</a:t>
            </a:r>
          </a:p>
        </p:txBody>
      </p:sp>
      <p:sp>
        <p:nvSpPr>
          <p:cNvPr id="334" name="Shape"/>
          <p:cNvSpPr/>
          <p:nvPr/>
        </p:nvSpPr>
        <p:spPr>
          <a:xfrm>
            <a:off x="6783868" y="7676271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5" name="Constants and Variables"/>
          <p:cNvSpPr/>
          <p:nvPr/>
        </p:nvSpPr>
        <p:spPr>
          <a:xfrm>
            <a:off x="7539573" y="5728249"/>
            <a:ext cx="48102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Constants and Variables</a:t>
            </a:r>
          </a:p>
        </p:txBody>
      </p:sp>
      <p:sp>
        <p:nvSpPr>
          <p:cNvPr id="336" name="Shape"/>
          <p:cNvSpPr/>
          <p:nvPr/>
        </p:nvSpPr>
        <p:spPr>
          <a:xfrm>
            <a:off x="6783868" y="5758260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7" name="Types"/>
          <p:cNvSpPr/>
          <p:nvPr/>
        </p:nvSpPr>
        <p:spPr>
          <a:xfrm>
            <a:off x="7583657" y="6687255"/>
            <a:ext cx="4360368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Types</a:t>
            </a:r>
          </a:p>
        </p:txBody>
      </p:sp>
      <p:sp>
        <p:nvSpPr>
          <p:cNvPr id="338" name="Shape"/>
          <p:cNvSpPr/>
          <p:nvPr/>
        </p:nvSpPr>
        <p:spPr>
          <a:xfrm>
            <a:off x="6783868" y="6717265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9" name="let three :Int = 3…"/>
          <p:cNvSpPr txBox="1"/>
          <p:nvPr/>
        </p:nvSpPr>
        <p:spPr>
          <a:xfrm>
            <a:off x="5703280" y="8564471"/>
            <a:ext cx="11811187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ts val="5800"/>
              </a:lnSpc>
              <a:buClr>
                <a:srgbClr val="AA0D91"/>
              </a:buClr>
              <a:buSzPct val="100000"/>
              <a:buFont typeface="Menlo"/>
              <a:buChar char="•"/>
              <a:defRPr sz="30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F6E74"/>
                </a:solidFill>
              </a:rPr>
              <a:t>three :Int</a:t>
            </a:r>
            <a:r>
              <a:rPr>
                <a:solidFill>
                  <a:srgbClr val="333333"/>
                </a:solidFill>
              </a:rPr>
              <a:t> = </a:t>
            </a:r>
            <a:r>
              <a:rPr>
                <a:solidFill>
                  <a:srgbClr val="1C00CF"/>
                </a:solidFill>
              </a:rPr>
              <a:t>3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5800"/>
              </a:lnSpc>
              <a:buClr>
                <a:srgbClr val="AA0D91"/>
              </a:buClr>
              <a:buSzPct val="100000"/>
              <a:buFont typeface="Menlo"/>
              <a:buChar char="•"/>
              <a:defRPr sz="30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pointOneFourOneFiveNine</a:t>
            </a:r>
            <a:r>
              <a:rPr>
                <a:solidFill>
                  <a:srgbClr val="333333"/>
                </a:solidFill>
              </a:rPr>
              <a:t> = </a:t>
            </a:r>
            <a:r>
              <a:rPr>
                <a:solidFill>
                  <a:srgbClr val="1C00CF"/>
                </a:solidFill>
              </a:rPr>
              <a:t>0.14159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ts val="5800"/>
              </a:lnSpc>
              <a:buClr>
                <a:srgbClr val="AA0D91"/>
              </a:buClr>
              <a:buSzPct val="100000"/>
              <a:buFont typeface="Menlo"/>
              <a:buChar char="•"/>
              <a:defRPr sz="30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pi</a:t>
            </a:r>
            <a:r>
              <a:rPr>
                <a:solidFill>
                  <a:srgbClr val="333333"/>
                </a:solidFill>
              </a:rPr>
              <a:t> = </a:t>
            </a:r>
            <a:r>
              <a:t>Double</a:t>
            </a:r>
            <a:r>
              <a:rPr>
                <a:solidFill>
                  <a:srgbClr val="333333"/>
                </a:solidFill>
              </a:rPr>
              <a:t>(</a:t>
            </a:r>
            <a:r>
              <a:t>three</a:t>
            </a:r>
            <a:r>
              <a:rPr>
                <a:solidFill>
                  <a:srgbClr val="333333"/>
                </a:solidFill>
              </a:rPr>
              <a:t>) + </a:t>
            </a:r>
            <a:r>
              <a:t>pointOneFourOneFiveNine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HE BASICS"/>
          <p:cNvSpPr/>
          <p:nvPr/>
        </p:nvSpPr>
        <p:spPr>
          <a:xfrm>
            <a:off x="6716962" y="2384338"/>
            <a:ext cx="11735356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600" spc="300"/>
            </a:lvl1pPr>
          </a:lstStyle>
          <a:p>
            <a:r>
              <a:t>THE BASICS</a:t>
            </a:r>
          </a:p>
        </p:txBody>
      </p:sp>
      <p:sp>
        <p:nvSpPr>
          <p:cNvPr id="342" name="Tuples"/>
          <p:cNvSpPr/>
          <p:nvPr/>
        </p:nvSpPr>
        <p:spPr>
          <a:xfrm>
            <a:off x="7539573" y="5728249"/>
            <a:ext cx="48102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Tuples</a:t>
            </a:r>
          </a:p>
        </p:txBody>
      </p:sp>
      <p:sp>
        <p:nvSpPr>
          <p:cNvPr id="343" name="Shape"/>
          <p:cNvSpPr/>
          <p:nvPr/>
        </p:nvSpPr>
        <p:spPr>
          <a:xfrm>
            <a:off x="6783868" y="5758260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FA6E89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3200">
                <a:solidFill>
                  <a:srgbClr val="65A2F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4" name="let http404Error = (404, &quot;Not Found&quot;)"/>
          <p:cNvSpPr txBox="1"/>
          <p:nvPr/>
        </p:nvSpPr>
        <p:spPr>
          <a:xfrm>
            <a:off x="5911093" y="7002653"/>
            <a:ext cx="1070164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500"/>
              </a:lnSpc>
              <a:defRPr sz="33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http404Error</a:t>
            </a:r>
            <a:r>
              <a:rPr>
                <a:solidFill>
                  <a:srgbClr val="333333"/>
                </a:solidFill>
              </a:rPr>
              <a:t> = (</a:t>
            </a:r>
            <a:r>
              <a:rPr>
                <a:solidFill>
                  <a:srgbClr val="1C00CF"/>
                </a:solidFill>
              </a:rPr>
              <a:t>404</a:t>
            </a:r>
            <a:r>
              <a:rPr>
                <a:solidFill>
                  <a:srgbClr val="333333"/>
                </a:solidFill>
              </a:rPr>
              <a:t>, </a:t>
            </a:r>
            <a:r>
              <a:rPr>
                <a:solidFill>
                  <a:srgbClr val="C41A16"/>
                </a:solidFill>
              </a:rPr>
              <a:t>"Not Found"</a:t>
            </a:r>
            <a:r>
              <a:rPr>
                <a:solidFill>
                  <a:srgbClr val="333333"/>
                </a:solidFill>
              </a:rPr>
              <a:t>)</a:t>
            </a:r>
          </a:p>
        </p:txBody>
      </p:sp>
      <p:sp>
        <p:nvSpPr>
          <p:cNvPr id="345" name="let http200Status = (statusCode: 200, description: &quot;OK&quot;)"/>
          <p:cNvSpPr txBox="1"/>
          <p:nvPr/>
        </p:nvSpPr>
        <p:spPr>
          <a:xfrm>
            <a:off x="4004706" y="8285291"/>
            <a:ext cx="1424419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5500"/>
              </a:lnSpc>
              <a:defRPr sz="3300">
                <a:solidFill>
                  <a:srgbClr val="3F6E7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0D91"/>
                </a:solidFill>
              </a:rP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t>http200Status</a:t>
            </a:r>
            <a:r>
              <a:rPr>
                <a:solidFill>
                  <a:srgbClr val="333333"/>
                </a:solidFill>
              </a:rPr>
              <a:t> = (</a:t>
            </a:r>
            <a:r>
              <a:t>statusCode</a:t>
            </a:r>
            <a:r>
              <a:rPr>
                <a:solidFill>
                  <a:srgbClr val="333333"/>
                </a:solidFill>
              </a:rPr>
              <a:t>: </a:t>
            </a:r>
            <a:r>
              <a:rPr>
                <a:solidFill>
                  <a:srgbClr val="1C00CF"/>
                </a:solidFill>
              </a:rPr>
              <a:t>200</a:t>
            </a:r>
            <a:r>
              <a:rPr>
                <a:solidFill>
                  <a:srgbClr val="333333"/>
                </a:solidFill>
              </a:rPr>
              <a:t>, </a:t>
            </a:r>
            <a:r>
              <a:t>description</a:t>
            </a:r>
            <a:r>
              <a:rPr>
                <a:solidFill>
                  <a:srgbClr val="333333"/>
                </a:solidFill>
              </a:rPr>
              <a:t>: </a:t>
            </a:r>
            <a:r>
              <a:rPr>
                <a:solidFill>
                  <a:srgbClr val="C41A16"/>
                </a:solidFill>
              </a:rPr>
              <a:t>"OK"</a:t>
            </a:r>
            <a:r>
              <a:rPr>
                <a:solidFill>
                  <a:srgbClr val="333333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403C72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65A2FD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65A2FD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65A2FD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65A2FD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1669</Words>
  <Application>Microsoft Office PowerPoint</Application>
  <PresentationFormat>Personalizar</PresentationFormat>
  <Paragraphs>275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3" baseType="lpstr">
      <vt:lpstr>Arial</vt:lpstr>
      <vt:lpstr>Helvetica</vt:lpstr>
      <vt:lpstr>Hiragino Sans CNS W3</vt:lpstr>
      <vt:lpstr>KufiStandardGK</vt:lpstr>
      <vt:lpstr>Lucida Grande</vt:lpstr>
      <vt:lpstr>Menlo</vt:lpstr>
      <vt:lpstr>SIL-Hei-Med-Jian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Vinicius Mangueira</cp:lastModifiedBy>
  <cp:revision>1</cp:revision>
  <dcterms:modified xsi:type="dcterms:W3CDTF">2018-11-10T15:33:09Z</dcterms:modified>
</cp:coreProperties>
</file>